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82" r:id="rId18"/>
    <p:sldId id="283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2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9A834-4355-4A8E-A21F-58E4888653B0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3D6C6-7FD1-45A1-9CAE-46D49BE21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7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옵션 익히기 </a:t>
            </a:r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--------------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코드 </a:t>
            </a:r>
            <a:r>
              <a:rPr lang="ko-KR" altLang="en-US" dirty="0" err="1" smtClean="0"/>
              <a:t>청크가</a:t>
            </a:r>
            <a:r>
              <a:rPr lang="ko-KR" altLang="en-US" dirty="0" smtClean="0"/>
              <a:t> 자신이 가지고 있는 소스코드를 출력으로 할지 여부를 제어할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이것은 </a:t>
            </a:r>
            <a:r>
              <a:rPr lang="en-US" altLang="ko-KR" dirty="0" smtClean="0"/>
              <a:t>echo </a:t>
            </a:r>
            <a:r>
              <a:rPr lang="ko-KR" altLang="en-US" dirty="0" smtClean="0"/>
              <a:t>옵션으로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혹은 숫자 값을 정할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디폴트는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 echo=TRUE </a:t>
            </a:r>
            <a:r>
              <a:rPr lang="ko-KR" altLang="en-US" dirty="0" smtClean="0"/>
              <a:t>면 출력하고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는 출력하지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숫자 값은 코드의 일부만 출력할 때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echo=1:3 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줄까지를</a:t>
            </a:r>
            <a:r>
              <a:rPr lang="en-US" altLang="ko-KR" dirty="0" smtClean="0"/>
              <a:t>, echo=-2</a:t>
            </a:r>
            <a:r>
              <a:rPr lang="ko-KR" altLang="en-US" dirty="0" smtClean="0"/>
              <a:t>는</a:t>
            </a:r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번줄을</a:t>
            </a:r>
            <a:r>
              <a:rPr lang="ko-KR" altLang="en-US" dirty="0" smtClean="0"/>
              <a:t> 제외하라는 의미이다</a:t>
            </a:r>
            <a:r>
              <a:rPr lang="en-US" altLang="ko-KR" dirty="0" smtClean="0"/>
              <a:t>. echo=(1,3)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번과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번줄을</a:t>
            </a:r>
            <a:r>
              <a:rPr lang="ko-KR" altLang="en-US" dirty="0" smtClean="0"/>
              <a:t> 출력하라는 의미이다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```{r setting, include=FALSE}</a:t>
            </a:r>
          </a:p>
          <a:p>
            <a:r>
              <a:rPr lang="en-US" altLang="ko-KR" dirty="0" smtClean="0"/>
              <a:t>library(ggplot2)</a:t>
            </a:r>
          </a:p>
          <a:p>
            <a:r>
              <a:rPr lang="en-US" altLang="ko-KR" dirty="0" smtClean="0"/>
              <a:t>```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다음과 같이 히스토그램을 그린다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```{r </a:t>
            </a:r>
            <a:r>
              <a:rPr lang="en-US" altLang="ko-KR" dirty="0" err="1" smtClean="0"/>
              <a:t>normalids</a:t>
            </a:r>
            <a:r>
              <a:rPr lang="en-US" altLang="ko-KR" dirty="0" smtClean="0"/>
              <a:t>, echo=FALSE}</a:t>
            </a:r>
          </a:p>
          <a:p>
            <a:r>
              <a:rPr lang="en-US" altLang="ko-KR" dirty="0" smtClean="0"/>
              <a:t>a&lt;-</a:t>
            </a:r>
            <a:r>
              <a:rPr lang="en-US" altLang="ko-KR" dirty="0" err="1" smtClean="0"/>
              <a:t>rnorm</a:t>
            </a:r>
            <a:r>
              <a:rPr lang="en-US" altLang="ko-KR" dirty="0" smtClean="0"/>
              <a:t>(1000)</a:t>
            </a:r>
          </a:p>
          <a:p>
            <a:r>
              <a:rPr lang="en-US" altLang="ko-KR" dirty="0" err="1" smtClean="0"/>
              <a:t>hist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a,col</a:t>
            </a:r>
            <a:r>
              <a:rPr lang="en-US" altLang="ko-KR" dirty="0" smtClean="0"/>
              <a:t>='orange')</a:t>
            </a:r>
          </a:p>
          <a:p>
            <a:r>
              <a:rPr lang="en-US" altLang="ko-KR" dirty="0" smtClean="0"/>
              <a:t>```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ggplot2</a:t>
            </a:r>
            <a:r>
              <a:rPr lang="ko-KR" altLang="en-US" dirty="0" smtClean="0"/>
              <a:t>로 같은 히스토그램을 그린다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```{r </a:t>
            </a:r>
            <a:r>
              <a:rPr lang="en-US" altLang="ko-KR" dirty="0" err="1" smtClean="0"/>
              <a:t>ggplot</a:t>
            </a:r>
            <a:r>
              <a:rPr lang="en-US" altLang="ko-KR" dirty="0" smtClean="0"/>
              <a:t>, echo=TRUE}</a:t>
            </a:r>
          </a:p>
          <a:p>
            <a:r>
              <a:rPr lang="en-US" altLang="ko-KR" dirty="0" smtClean="0"/>
              <a:t>p&lt;-</a:t>
            </a:r>
            <a:r>
              <a:rPr lang="en-US" altLang="ko-KR" dirty="0" err="1" smtClean="0"/>
              <a:t>ggplot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as.data.frame</a:t>
            </a:r>
            <a:r>
              <a:rPr lang="en-US" altLang="ko-KR" dirty="0" smtClean="0"/>
              <a:t>(a),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(a))</a:t>
            </a:r>
          </a:p>
          <a:p>
            <a:r>
              <a:rPr lang="en-US" altLang="ko-KR" dirty="0" smtClean="0"/>
              <a:t>p&lt;-</a:t>
            </a:r>
            <a:r>
              <a:rPr lang="en-US" altLang="ko-KR" dirty="0" err="1" smtClean="0"/>
              <a:t>p+geom_histogram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binwidth</a:t>
            </a:r>
            <a:r>
              <a:rPr lang="en-US" altLang="ko-KR" dirty="0" smtClean="0"/>
              <a:t> = 0.2,fill="orange")</a:t>
            </a:r>
          </a:p>
          <a:p>
            <a:r>
              <a:rPr lang="en-US" altLang="ko-KR" dirty="0" smtClean="0"/>
              <a:t>p&lt;-</a:t>
            </a:r>
            <a:r>
              <a:rPr lang="en-US" altLang="ko-KR" dirty="0" err="1" smtClean="0"/>
              <a:t>p+theme_bw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```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D6C6-7FD1-45A1-9CAE-46D49BE211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7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ko-KR" altLang="en-US" dirty="0" smtClean="0"/>
              <a:t>옵션 익히기</a:t>
            </a:r>
          </a:p>
          <a:p>
            <a:r>
              <a:rPr lang="en-US" altLang="ko-KR" dirty="0" smtClean="0"/>
              <a:t>============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코드 </a:t>
            </a:r>
            <a:r>
              <a:rPr lang="ko-KR" altLang="en-US" dirty="0" err="1" smtClean="0"/>
              <a:t>청크가</a:t>
            </a:r>
            <a:r>
              <a:rPr lang="ko-KR" altLang="en-US" dirty="0" smtClean="0"/>
              <a:t> 어떤 조건에 맞을 때만 실행되도록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처음 코드는 일종의 </a:t>
            </a:r>
            <a:r>
              <a:rPr lang="ko-KR" altLang="en-US" dirty="0" err="1" smtClean="0"/>
              <a:t>조절자</a:t>
            </a:r>
            <a:r>
              <a:rPr lang="ko-KR" altLang="en-US" dirty="0" smtClean="0"/>
              <a:t> 역할을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세번째</a:t>
            </a:r>
            <a:r>
              <a:rPr lang="ko-KR" altLang="en-US" dirty="0" smtClean="0"/>
              <a:t> 코드 </a:t>
            </a:r>
            <a:r>
              <a:rPr lang="ko-KR" altLang="en-US" dirty="0" err="1" smtClean="0"/>
              <a:t>청크에서는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! </a:t>
            </a:r>
            <a:r>
              <a:rPr lang="ko-KR" altLang="en-US" dirty="0" smtClean="0"/>
              <a:t>연산자를 사용해 부정하고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```{r}</a:t>
            </a:r>
          </a:p>
          <a:p>
            <a:r>
              <a:rPr lang="en-US" altLang="ko-KR" dirty="0" err="1" smtClean="0"/>
              <a:t>dothis</a:t>
            </a:r>
            <a:r>
              <a:rPr lang="en-US" altLang="ko-KR" dirty="0" smtClean="0"/>
              <a:t>&lt;-TRUE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참 이므로 결과로 실행</a:t>
            </a:r>
          </a:p>
          <a:p>
            <a:r>
              <a:rPr lang="en-US" altLang="ko-KR" dirty="0" smtClean="0"/>
              <a:t>```{r </a:t>
            </a:r>
            <a:r>
              <a:rPr lang="en-US" altLang="ko-KR" dirty="0" err="1" smtClean="0"/>
              <a:t>eval</a:t>
            </a:r>
            <a:r>
              <a:rPr lang="en-US" altLang="ko-KR" dirty="0" smtClean="0"/>
              <a:t>=!</a:t>
            </a:r>
            <a:r>
              <a:rPr lang="en-US" altLang="ko-KR" dirty="0" err="1" smtClean="0"/>
              <a:t>dothis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head(iris)</a:t>
            </a:r>
          </a:p>
          <a:p>
            <a:r>
              <a:rPr lang="en-US" altLang="ko-KR" dirty="0" err="1" smtClean="0"/>
              <a:t>hist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iris$Sepal.Length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```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D6C6-7FD1-45A1-9CAE-46D49BE211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78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F18A-105D-4C0A-BC2B-E7E0BF4AC20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DC2-38E2-4D35-A3BD-DC202685E5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F18A-105D-4C0A-BC2B-E7E0BF4AC20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DC2-38E2-4D35-A3BD-DC202685E5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F18A-105D-4C0A-BC2B-E7E0BF4AC20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DC2-38E2-4D35-A3BD-DC202685E5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F18A-105D-4C0A-BC2B-E7E0BF4AC20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DC2-38E2-4D35-A3BD-DC202685E5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F18A-105D-4C0A-BC2B-E7E0BF4AC20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DC2-38E2-4D35-A3BD-DC202685E5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F18A-105D-4C0A-BC2B-E7E0BF4AC20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DC2-38E2-4D35-A3BD-DC202685E5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F18A-105D-4C0A-BC2B-E7E0BF4AC20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DC2-38E2-4D35-A3BD-DC202685E5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F18A-105D-4C0A-BC2B-E7E0BF4AC20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DC2-38E2-4D35-A3BD-DC202685E5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F18A-105D-4C0A-BC2B-E7E0BF4AC20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DC2-38E2-4D35-A3BD-DC202685E5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F18A-105D-4C0A-BC2B-E7E0BF4AC20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DC2-38E2-4D35-A3BD-DC202685E5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F18A-105D-4C0A-BC2B-E7E0BF4AC20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DC2-38E2-4D35-A3BD-DC202685E5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AF18A-105D-4C0A-BC2B-E7E0BF4AC20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0DC2-38E2-4D35-A3BD-DC202685E5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마크다운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문법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388424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문법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56084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코드 사용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496944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3568" y="5661248"/>
            <a:ext cx="777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계산용 덩어리는 </a:t>
            </a:r>
            <a:r>
              <a:rPr lang="ko-KR" altLang="en-US" sz="2400" dirty="0" err="1"/>
              <a:t>청크라고</a:t>
            </a:r>
            <a:r>
              <a:rPr lang="ko-KR" altLang="en-US" sz="2400" dirty="0"/>
              <a:t> 부른다</a:t>
            </a:r>
            <a:r>
              <a:rPr lang="en-US" altLang="ko-KR" sz="2400" dirty="0"/>
              <a:t>. {r} </a:t>
            </a:r>
            <a:r>
              <a:rPr lang="ko-KR" altLang="en-US" sz="2400" dirty="0"/>
              <a:t>빈칸 없이 </a:t>
            </a:r>
            <a:r>
              <a:rPr lang="ko-KR" altLang="en-US" sz="2400" dirty="0" err="1"/>
              <a:t>써야함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코드 사용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640871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코드 사용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763284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ko-KR"/>
              <a:t>R </a:t>
            </a:r>
            <a:r>
              <a:rPr lang="ko-KR" altLang="en-US" dirty="0"/>
              <a:t>코드 사용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691276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/>
              <a:t>R </a:t>
            </a:r>
            <a:r>
              <a:rPr lang="ko-KR" altLang="en-US" dirty="0"/>
              <a:t>코드 사용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806489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4AD9C9-E47B-415B-99E6-7E50A5AC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29183"/>
            <a:ext cx="8229600" cy="1143000"/>
          </a:xfrm>
        </p:spPr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코드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FEAE711-CA80-4D3D-AC3E-AD2EFC4FD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13818"/>
            <a:ext cx="8435280" cy="540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9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6750000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110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 문서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– </a:t>
            </a:r>
            <a:r>
              <a:rPr lang="en-US" altLang="ko-KR" dirty="0" err="1"/>
              <a:t>newfile</a:t>
            </a:r>
            <a:r>
              <a:rPr lang="en-US" altLang="ko-KR" dirty="0"/>
              <a:t> – R </a:t>
            </a:r>
            <a:r>
              <a:rPr lang="ko-KR" altLang="en-US" dirty="0"/>
              <a:t>마크다운 문서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20888"/>
            <a:ext cx="5904656" cy="3600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코드 사용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96752"/>
            <a:ext cx="82089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64096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코드 사용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코드 사용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25352"/>
            <a:ext cx="8496944" cy="564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코드 사용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46043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ko-KR" dirty="0"/>
              <a:t>R Chart</a:t>
            </a:r>
            <a:r>
              <a:rPr lang="ko-KR" altLang="en-US" dirty="0"/>
              <a:t> 사용</a:t>
            </a:r>
            <a:r>
              <a:rPr lang="en-US" altLang="ko-KR" dirty="0"/>
              <a:t>(</a:t>
            </a:r>
            <a:r>
              <a:rPr lang="ko-KR" altLang="en-US" dirty="0"/>
              <a:t>개별실습</a:t>
            </a:r>
            <a:r>
              <a:rPr lang="en-US" altLang="ko-KR" dirty="0"/>
              <a:t>-</a:t>
            </a:r>
            <a:r>
              <a:rPr lang="ko-KR" altLang="en-US" dirty="0"/>
              <a:t>보고서</a:t>
            </a:r>
            <a:r>
              <a:rPr lang="en-US" altLang="ko-KR" dirty="0"/>
              <a:t>)1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9D39447-43B2-4B9F-A721-4D238DA2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96966"/>
            <a:ext cx="7632848" cy="3418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05C180-6C5F-479C-AC4E-60CA3BD400BA}"/>
              </a:ext>
            </a:extLst>
          </p:cNvPr>
          <p:cNvSpPr txBox="1"/>
          <p:nvPr/>
        </p:nvSpPr>
        <p:spPr>
          <a:xfrm>
            <a:off x="827584" y="1143000"/>
            <a:ext cx="8379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필요 패키지 인스톨</a:t>
            </a:r>
            <a:endParaRPr lang="en-US" altLang="ko-KR" dirty="0"/>
          </a:p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환경에 따라 약간씩 다르게 나타날 수 있음</a:t>
            </a:r>
            <a:r>
              <a:rPr lang="en-US" altLang="ko-KR" dirty="0"/>
              <a:t>. </a:t>
            </a:r>
            <a:r>
              <a:rPr lang="ko-KR" altLang="en-US" dirty="0"/>
              <a:t>에러 나는 부분을 직접 검색하여</a:t>
            </a:r>
            <a:endParaRPr lang="en-US" altLang="ko-KR" dirty="0"/>
          </a:p>
          <a:p>
            <a:r>
              <a:rPr lang="ko-KR" altLang="en-US" dirty="0"/>
              <a:t>해결 해 </a:t>
            </a:r>
            <a:r>
              <a:rPr lang="ko-KR" altLang="en-US" dirty="0" err="1"/>
              <a:t>보셔요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B32B8F1-A6BA-4A04-B8BA-254E073E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Rchart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-</a:t>
            </a:r>
            <a:r>
              <a:rPr lang="ko-KR" altLang="en-US" dirty="0"/>
              <a:t>개별실습</a:t>
            </a:r>
            <a:r>
              <a:rPr lang="en-US" altLang="ko-KR" dirty="0"/>
              <a:t>(</a:t>
            </a:r>
            <a:r>
              <a:rPr lang="ko-KR" altLang="en-US" dirty="0"/>
              <a:t>보고서</a:t>
            </a:r>
            <a:r>
              <a:rPr lang="en-US" altLang="ko-KR" dirty="0"/>
              <a:t>)2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3F6E03F-01DE-4194-9CBD-48220209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92896"/>
            <a:ext cx="7056784" cy="3096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3A179BB-492F-4ABD-BE7C-0D993A105606}"/>
              </a:ext>
            </a:extLst>
          </p:cNvPr>
          <p:cNvSpPr txBox="1"/>
          <p:nvPr/>
        </p:nvSpPr>
        <p:spPr>
          <a:xfrm>
            <a:off x="1331640" y="1628800"/>
            <a:ext cx="2513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rcTest.</a:t>
            </a:r>
            <a:r>
              <a:rPr lang="en-US" altLang="ko-KR" sz="3200" err="1"/>
              <a:t>R</a:t>
            </a:r>
            <a:r>
              <a:rPr lang="en-US" altLang="ko-KR" sz="3200" dirty="0"/>
              <a:t> </a:t>
            </a:r>
            <a:r>
              <a:rPr lang="ko-KR" altLang="en-US" sz="3200" dirty="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3057471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1E3699-9779-45DC-BB7F-2A1B06F4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Rcharts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-</a:t>
            </a:r>
            <a:r>
              <a:rPr lang="ko-KR" altLang="en-US" dirty="0"/>
              <a:t>개별실습</a:t>
            </a:r>
            <a:r>
              <a:rPr lang="en-US" altLang="ko-KR" dirty="0"/>
              <a:t>(</a:t>
            </a:r>
            <a:r>
              <a:rPr lang="ko-KR" altLang="en-US" dirty="0"/>
              <a:t>보고서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436C522-329F-491B-8B9E-C81FD6748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개별실습</a:t>
            </a:r>
            <a:r>
              <a:rPr lang="en-US" altLang="ko-KR" dirty="0"/>
              <a:t>(</a:t>
            </a:r>
            <a:r>
              <a:rPr lang="ko-KR" altLang="en-US" dirty="0"/>
              <a:t>보고서</a:t>
            </a:r>
            <a:r>
              <a:rPr lang="en-US" altLang="ko-KR" dirty="0"/>
              <a:t>)2 </a:t>
            </a:r>
            <a:r>
              <a:rPr lang="ko-KR" altLang="en-US" dirty="0"/>
              <a:t>에서 작성한 </a:t>
            </a:r>
            <a:r>
              <a:rPr lang="en-US" altLang="ko-KR" dirty="0"/>
              <a:t>R </a:t>
            </a:r>
            <a:r>
              <a:rPr lang="ko-KR" altLang="en-US" dirty="0"/>
              <a:t>코드를 </a:t>
            </a:r>
            <a:r>
              <a:rPr lang="en-US" altLang="ko-KR" dirty="0"/>
              <a:t>R </a:t>
            </a:r>
            <a:r>
              <a:rPr lang="ko-KR" altLang="en-US" dirty="0"/>
              <a:t>마크다운 문서에 삽입 한 후 해당 문서에서 링크를 걸어 </a:t>
            </a:r>
            <a:r>
              <a:rPr lang="en-US" altLang="ko-KR" dirty="0"/>
              <a:t>rChart1.html</a:t>
            </a:r>
            <a:r>
              <a:rPr lang="ko-KR" altLang="en-US" dirty="0"/>
              <a:t>로 연결되게 작성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rChart.RMD</a:t>
            </a:r>
            <a:r>
              <a:rPr lang="en-US" altLang="ko-KR" dirty="0"/>
              <a:t> </a:t>
            </a:r>
            <a:r>
              <a:rPr lang="ko-KR" altLang="en-US" dirty="0"/>
              <a:t>파일에 작성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193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75F553-CFFF-433A-B953-80B70F98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</a:t>
            </a:r>
            <a:r>
              <a:rPr lang="ko-KR" altLang="en-US" dirty="0"/>
              <a:t>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9C3ABA4-D13C-40B4-892A-6F181EB82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기본이 </a:t>
            </a:r>
            <a:r>
              <a:rPr lang="en-US" altLang="ko-KR" dirty="0"/>
              <a:t>TRUE </a:t>
            </a:r>
            <a:r>
              <a:rPr lang="ko-KR" altLang="en-US" dirty="0"/>
              <a:t>이므로</a:t>
            </a:r>
            <a:endParaRPr lang="en-US" altLang="ko-KR" dirty="0"/>
          </a:p>
          <a:p>
            <a:r>
              <a:rPr lang="en-US" altLang="ko-KR" dirty="0"/>
              <a:t>message=FALSE</a:t>
            </a:r>
            <a:r>
              <a:rPr lang="ko-KR" altLang="en-US" dirty="0"/>
              <a:t> 로 변경해서 사용</a:t>
            </a:r>
          </a:p>
        </p:txBody>
      </p:sp>
    </p:spTree>
    <p:extLst>
      <p:ext uri="{BB962C8B-B14F-4D97-AF65-F5344CB8AC3E}">
        <p14:creationId xmlns:p14="http://schemas.microsoft.com/office/powerpoint/2010/main" val="259516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ko-KR" altLang="en-US" dirty="0"/>
              <a:t>기본 문법</a:t>
            </a:r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24744"/>
            <a:ext cx="7776864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Rendering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988840"/>
            <a:ext cx="547260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문법</a:t>
            </a:r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44824"/>
            <a:ext cx="604867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단락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648072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임의 </a:t>
            </a:r>
            <a:r>
              <a:rPr lang="ko-KR" altLang="en-US" dirty="0" err="1"/>
              <a:t>줄바꿈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16832"/>
            <a:ext cx="626469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기본문법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792088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ko-KR" altLang="en-US" dirty="0"/>
              <a:t>기본 문법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792088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353</Words>
  <Application>Microsoft Office PowerPoint</Application>
  <PresentationFormat>화면 슬라이드 쇼(4:3)</PresentationFormat>
  <Paragraphs>84</Paragraphs>
  <Slides>27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R 마크다운</vt:lpstr>
      <vt:lpstr>새 문서 만들기</vt:lpstr>
      <vt:lpstr>기본 문법(제목)</vt:lpstr>
      <vt:lpstr>Rendering</vt:lpstr>
      <vt:lpstr>기본 문법(제목)</vt:lpstr>
      <vt:lpstr>단락</vt:lpstr>
      <vt:lpstr>임의 줄바꿈</vt:lpstr>
      <vt:lpstr>기본문법</vt:lpstr>
      <vt:lpstr>기본 문법</vt:lpstr>
      <vt:lpstr>기본 문법</vt:lpstr>
      <vt:lpstr>기본 문법</vt:lpstr>
      <vt:lpstr>R 코드 사용</vt:lpstr>
      <vt:lpstr>R 코드 사용</vt:lpstr>
      <vt:lpstr>R 코드 사용</vt:lpstr>
      <vt:lpstr>R 코드 사용</vt:lpstr>
      <vt:lpstr>R 코드 사용</vt:lpstr>
      <vt:lpstr>R 코드 사용</vt:lpstr>
      <vt:lpstr>PowerPoint 프레젠테이션</vt:lpstr>
      <vt:lpstr>PowerPoint 프레젠테이션</vt:lpstr>
      <vt:lpstr>R 코드 사용</vt:lpstr>
      <vt:lpstr>R 코드 사용</vt:lpstr>
      <vt:lpstr>R 코드 사용</vt:lpstr>
      <vt:lpstr>R 코드 사용</vt:lpstr>
      <vt:lpstr>R Chart 사용(개별실습-보고서)1</vt:lpstr>
      <vt:lpstr>Rchart 사용-개별실습(보고서)2</vt:lpstr>
      <vt:lpstr>Rcharts 사용-개별실습(보고서)</vt:lpstr>
      <vt:lpstr>message 처리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마크다운</dc:title>
  <dc:creator>admin</dc:creator>
  <cp:lastModifiedBy>student</cp:lastModifiedBy>
  <cp:revision>13</cp:revision>
  <dcterms:created xsi:type="dcterms:W3CDTF">2018-01-20T15:38:37Z</dcterms:created>
  <dcterms:modified xsi:type="dcterms:W3CDTF">2018-02-26T07:18:33Z</dcterms:modified>
</cp:coreProperties>
</file>