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43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C66BF-FE10-4C01-BBBB-DEF2AC053C8F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20A3-8D34-478C-9418-65AD0A75A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마크다운 연습</a:t>
            </a:r>
          </a:p>
          <a:p>
            <a:r>
              <a:rPr lang="en-US" altLang="ko-KR" dirty="0" smtClean="0"/>
              <a:t>=================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자료는 마크다운 문법을 연습해보는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제목에 대하여</a:t>
            </a:r>
          </a:p>
          <a:p>
            <a:r>
              <a:rPr lang="en-US" altLang="ko-KR" dirty="0" smtClean="0"/>
              <a:t>-------------------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제목은 </a:t>
            </a:r>
            <a:r>
              <a:rPr lang="en-US" altLang="ko-KR" dirty="0" smtClean="0"/>
              <a:t>====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----</a:t>
            </a:r>
            <a:r>
              <a:rPr lang="ko-KR" altLang="en-US" dirty="0" smtClean="0"/>
              <a:t>로 표시할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#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###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4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단락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--------------------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단락은 특별한 기호 없이 그대로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특별한 경우가 아니라면 들여쓰기를 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단락과 단락 사이는 하나 이상의 빈 줄로 구분한다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임의로 줄을 바꾸기 위해서는</a:t>
            </a:r>
          </a:p>
          <a:p>
            <a:r>
              <a:rPr lang="ko-KR" altLang="en-US" dirty="0" err="1" smtClean="0"/>
              <a:t>두개</a:t>
            </a:r>
            <a:r>
              <a:rPr lang="ko-KR" altLang="en-US" dirty="0" smtClean="0"/>
              <a:t> 이상의 빈칸</a:t>
            </a:r>
            <a:r>
              <a:rPr lang="en-US" altLang="ko-KR" dirty="0" smtClean="0"/>
              <a:t>(space)</a:t>
            </a:r>
            <a:r>
              <a:rPr lang="ko-KR" altLang="en-US" dirty="0" smtClean="0"/>
              <a:t>를 쓴 다음 새로운 줄을 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순서가 없는 목록</a:t>
            </a:r>
          </a:p>
          <a:p>
            <a:r>
              <a:rPr lang="en-US" altLang="ko-KR" dirty="0" smtClean="0"/>
              <a:t>----------------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수박</a:t>
            </a:r>
          </a:p>
          <a:p>
            <a:r>
              <a:rPr lang="ko-KR" altLang="en-US" dirty="0" smtClean="0"/>
              <a:t>*참외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호박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오이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순서가 있는 목록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수박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참외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호박</a:t>
            </a:r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오이이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어떤 목록이 다른 목록을 품고 있는 경우</a:t>
            </a:r>
          </a:p>
          <a:p>
            <a:r>
              <a:rPr lang="en-US" altLang="ko-KR" dirty="0" smtClean="0"/>
              <a:t>--------------------------------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Item 1</a:t>
            </a:r>
          </a:p>
          <a:p>
            <a:r>
              <a:rPr lang="en-US" altLang="ko-KR" dirty="0" smtClean="0"/>
              <a:t>2. Item 2</a:t>
            </a:r>
          </a:p>
          <a:p>
            <a:r>
              <a:rPr lang="en-US" altLang="ko-KR" dirty="0" smtClean="0"/>
              <a:t>3. Item 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*Item 3a</a:t>
            </a:r>
          </a:p>
          <a:p>
            <a:r>
              <a:rPr lang="en-US" altLang="ko-KR" dirty="0" smtClean="0"/>
              <a:t>         *Item 3b</a:t>
            </a:r>
          </a:p>
          <a:p>
            <a:r>
              <a:rPr lang="en-US" altLang="ko-KR" dirty="0" smtClean="0"/>
              <a:t>         </a:t>
            </a:r>
          </a:p>
          <a:p>
            <a:r>
              <a:rPr lang="ko-KR" altLang="en-US" dirty="0" smtClean="0"/>
              <a:t>강조</a:t>
            </a:r>
          </a:p>
          <a:p>
            <a:r>
              <a:rPr lang="en-US" altLang="ko-KR" dirty="0" smtClean="0"/>
              <a:t>---</a:t>
            </a:r>
          </a:p>
          <a:p>
            <a:r>
              <a:rPr lang="en-US" altLang="ko-KR" dirty="0" smtClean="0"/>
              <a:t>*italic* **bold**</a:t>
            </a:r>
          </a:p>
          <a:p>
            <a:r>
              <a:rPr lang="en-US" altLang="ko-KR" dirty="0" smtClean="0"/>
              <a:t>_italic_- __bold__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인용문단</a:t>
            </a:r>
          </a:p>
          <a:p>
            <a:r>
              <a:rPr lang="en-US" altLang="ko-KR" dirty="0" smtClean="0"/>
              <a:t>--------</a:t>
            </a:r>
          </a:p>
          <a:p>
            <a:r>
              <a:rPr lang="en-US" altLang="ko-KR" dirty="0" smtClean="0"/>
              <a:t>&gt;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인용했다는 표시를 </a:t>
            </a:r>
            <a:r>
              <a:rPr lang="ko-KR" altLang="en-US" dirty="0" err="1" smtClean="0"/>
              <a:t>하기위해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기호를 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컴퓨터 코드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블록 코드는 </a:t>
            </a:r>
            <a:r>
              <a:rPr lang="ko-KR" altLang="en-US" dirty="0" err="1" smtClean="0"/>
              <a:t>백틱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코드는 </a:t>
            </a:r>
            <a:r>
              <a:rPr lang="ko-KR" altLang="en-US" dirty="0" err="1" smtClean="0"/>
              <a:t>백틱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백틱은</a:t>
            </a:r>
            <a:r>
              <a:rPr lang="ko-KR" altLang="en-US" dirty="0" smtClean="0"/>
              <a:t> 보통 키보드에서 좌측 상단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키 위에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r>
              <a:rPr lang="en-US" altLang="ko-KR" dirty="0" smtClean="0"/>
              <a:t>This text is displayed verbatim / </a:t>
            </a:r>
            <a:r>
              <a:rPr lang="en-US" altLang="ko-KR" dirty="0" err="1" smtClean="0"/>
              <a:t>performatted</a:t>
            </a:r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 defined the `add` function to compute the sum of two numbers.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그림 삽입</a:t>
            </a:r>
          </a:p>
          <a:p>
            <a:r>
              <a:rPr lang="en-US" altLang="ko-KR" dirty="0" smtClean="0"/>
              <a:t>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 text</a:t>
            </a:r>
            <a:r>
              <a:rPr lang="ko-KR" altLang="en-US" dirty="0" smtClean="0"/>
              <a:t>는 그림을 불러오지 못했을 때 대신 보여줄 텍스트를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![alt text](c:\\a.jpg)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![alt text](http://placehold.it/350x150)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링크</a:t>
            </a:r>
          </a:p>
          <a:p>
            <a:r>
              <a:rPr lang="en-US" altLang="ko-KR" dirty="0" smtClean="0"/>
              <a:t>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주소를 직접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http://google.co.kr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단어 등에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링크를 붙인다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안에 단어를 넣고 주소는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안에 넣는다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](http://google.co.kr)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0A3-8D34-478C-9418-65AD0A75AD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0A3-8D34-478C-9418-65AD0A75AD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4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</a:p>
          <a:p>
            <a:r>
              <a:rPr lang="en-US" altLang="ko-KR" dirty="0" smtClean="0"/>
              <a:t>=======================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활용된 데이터</a:t>
            </a:r>
          </a:p>
          <a:p>
            <a:r>
              <a:rPr lang="ko-KR" altLang="en-US" dirty="0" smtClean="0"/>
              <a:t>*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=23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태어난 연도</a:t>
            </a:r>
            <a:r>
              <a:rPr lang="en-US" altLang="ko-KR" dirty="0" smtClean="0"/>
              <a:t>=24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혼인상태</a:t>
            </a:r>
            <a:r>
              <a:rPr lang="en-US" altLang="ko-KR" dirty="0" smtClean="0"/>
              <a:t>=29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종교</a:t>
            </a:r>
            <a:r>
              <a:rPr lang="en-US" altLang="ko-KR" dirty="0" smtClean="0"/>
              <a:t>=30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</a:t>
            </a:r>
            <a:r>
              <a:rPr lang="en-US" altLang="ko-KR" dirty="0" smtClean="0"/>
              <a:t>=59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= 10(5</a:t>
            </a:r>
            <a:r>
              <a:rPr lang="ko-KR" altLang="en-US" dirty="0" err="1" smtClean="0"/>
              <a:t>개권역</a:t>
            </a:r>
            <a:r>
              <a:rPr lang="en-US" altLang="ko-KR" dirty="0" smtClean="0"/>
              <a:t>),11(7</a:t>
            </a:r>
            <a:r>
              <a:rPr lang="ko-KR" altLang="en-US" dirty="0" smtClean="0"/>
              <a:t>개 권역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*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 :</a:t>
            </a:r>
            <a:r>
              <a:rPr lang="ko-KR" altLang="en-US" dirty="0" smtClean="0"/>
              <a:t>직종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직종코드시트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만든 변수 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언제 어떤 상황에서 왜 만들어졌는가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1.sex_income: </a:t>
            </a:r>
            <a:r>
              <a:rPr lang="ko-KR" altLang="en-US" dirty="0" smtClean="0"/>
              <a:t>성별에 따른 월급차이 분석해서 성별 월급 </a:t>
            </a:r>
            <a:r>
              <a:rPr lang="ko-KR" altLang="en-US" dirty="0" err="1" smtClean="0"/>
              <a:t>평균표를</a:t>
            </a:r>
            <a:r>
              <a:rPr lang="ko-KR" altLang="en-US" dirty="0" smtClean="0"/>
              <a:t> 만들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전체에서 월급</a:t>
            </a:r>
            <a:r>
              <a:rPr lang="en-US" altLang="ko-KR" dirty="0" smtClean="0"/>
              <a:t>(income)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필터링후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성별로 </a:t>
            </a:r>
            <a:r>
              <a:rPr lang="ko-KR" altLang="en-US" dirty="0" err="1" smtClean="0"/>
              <a:t>그룹지어서</a:t>
            </a:r>
            <a:r>
              <a:rPr lang="ko-KR" altLang="en-US" dirty="0" smtClean="0"/>
              <a:t> 묶고 그 안에서 월급 평균을 산출하고 저장하기 위해서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파생변수만들기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필요한 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birth</a:t>
            </a:r>
            <a:r>
              <a:rPr lang="ko-KR" altLang="en-US" dirty="0" smtClean="0"/>
              <a:t>변수 이용해서 </a:t>
            </a:r>
            <a:r>
              <a:rPr lang="ko-KR" altLang="en-US" dirty="0" err="1" smtClean="0"/>
              <a:t>계산해야함</a:t>
            </a:r>
            <a:r>
              <a:rPr lang="en-US" altLang="ko-KR" dirty="0" smtClean="0"/>
              <a:t>! =2015-</a:t>
            </a:r>
            <a:r>
              <a:rPr lang="ko-KR" altLang="en-US" dirty="0" smtClean="0"/>
              <a:t>출생연도</a:t>
            </a:r>
            <a:r>
              <a:rPr lang="en-US" altLang="ko-KR" dirty="0" smtClean="0"/>
              <a:t>+1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연령대별 월급 </a:t>
            </a:r>
            <a:r>
              <a:rPr lang="ko-KR" altLang="en-US" dirty="0" err="1" smtClean="0"/>
              <a:t>평균표만들기할</a:t>
            </a:r>
            <a:r>
              <a:rPr lang="ko-KR" altLang="en-US" dirty="0" smtClean="0"/>
              <a:t> 때 </a:t>
            </a:r>
            <a:r>
              <a:rPr lang="en-US" altLang="ko-KR" dirty="0" err="1" smtClean="0"/>
              <a:t>ageg_income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그룹으로 묶어서 새로운 데이터프레임으로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4.sex_income, </a:t>
            </a:r>
            <a:r>
              <a:rPr lang="ko-KR" altLang="en-US" dirty="0" smtClean="0"/>
              <a:t>연령대별로 </a:t>
            </a:r>
            <a:r>
              <a:rPr lang="ko-KR" altLang="en-US" dirty="0" err="1" smtClean="0"/>
              <a:t>그룹짓고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그룹내에서</a:t>
            </a:r>
            <a:r>
              <a:rPr lang="ko-KR" altLang="en-US" dirty="0" smtClean="0"/>
              <a:t> 성별로 </a:t>
            </a:r>
            <a:r>
              <a:rPr lang="ko-KR" altLang="en-US" dirty="0" err="1" smtClean="0"/>
              <a:t>그룹짓기</a:t>
            </a:r>
            <a:endParaRPr lang="ko-KR" altLang="en-US" dirty="0" smtClean="0"/>
          </a:p>
          <a:p>
            <a:r>
              <a:rPr lang="ko-KR" altLang="en-US" dirty="0" smtClean="0"/>
              <a:t>연령대별로 구분하지 않고 나이 및 성별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그래프만들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성별 연령별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5.welfare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직업명</a:t>
            </a:r>
            <a:r>
              <a:rPr lang="ko-KR" altLang="en-US" dirty="0" smtClean="0"/>
              <a:t> 결합할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list_job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code_job</a:t>
            </a:r>
            <a:r>
              <a:rPr lang="ko-KR" altLang="en-US" dirty="0" smtClean="0"/>
              <a:t>이라는 공통된 변수가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직업별 월급 상위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내림차순으로 정렬하기 위해 </a:t>
            </a:r>
            <a:r>
              <a:rPr lang="en-US" altLang="ko-KR" dirty="0" smtClean="0"/>
              <a:t>top10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월급하위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bottom10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이혼여부 변수 만들기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welfare$group_marriage</a:t>
            </a:r>
            <a:endParaRPr lang="en-US" altLang="ko-KR" dirty="0" smtClean="0"/>
          </a:p>
          <a:p>
            <a:r>
              <a:rPr lang="ko-KR" altLang="en-US" dirty="0" smtClean="0"/>
              <a:t>혼인상태변수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유배우</a:t>
            </a:r>
            <a:r>
              <a:rPr lang="en-US" altLang="ko-KR" dirty="0" smtClean="0"/>
              <a:t>,3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이혼만 남기고 제외하고 다 빼기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지역코드 목록 만들기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지역코드만 있으니 데이터로 만들어서 기존 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에</a:t>
            </a:r>
          </a:p>
          <a:p>
            <a:r>
              <a:rPr lang="ko-KR" altLang="en-US" dirty="0" smtClean="0"/>
              <a:t>조인하기 위해 데이터 프레임형태로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list_region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지역명</a:t>
            </a:r>
            <a:r>
              <a:rPr lang="ko-KR" altLang="en-US" dirty="0" smtClean="0"/>
              <a:t> 순서 변수 만들기 </a:t>
            </a:r>
            <a:r>
              <a:rPr lang="en-US" altLang="ko-KR" dirty="0" smtClean="0"/>
              <a:t>order 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===========================================================================================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세팅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원본 </a:t>
            </a:r>
            <a:r>
              <a:rPr lang="ko-KR" altLang="en-US" dirty="0" err="1" smtClean="0"/>
              <a:t>데이터불러오기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연습용 프로젝트라 </a:t>
            </a:r>
            <a:r>
              <a:rPr lang="ko-KR" altLang="en-US" dirty="0" err="1" smtClean="0"/>
              <a:t>시스템으로인해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오류남을</a:t>
            </a:r>
            <a:r>
              <a:rPr lang="ko-KR" altLang="en-US" dirty="0" smtClean="0"/>
              <a:t> 인지할 것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파일 경로 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잡아주기</a:t>
            </a:r>
          </a:p>
          <a:p>
            <a:r>
              <a:rPr lang="en-US" altLang="ko-KR" dirty="0" smtClean="0"/>
              <a:t>```{r, include=FALSE}</a:t>
            </a:r>
          </a:p>
          <a:p>
            <a:r>
              <a:rPr lang="en-US" altLang="ko-KR" dirty="0" smtClean="0"/>
              <a:t>library(foreign)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readxl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raw_welfare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read.spss</a:t>
            </a:r>
            <a:r>
              <a:rPr lang="en-US" altLang="ko-KR" dirty="0" smtClean="0"/>
              <a:t>(file="c:\\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\\Koweps_hpc10_2015_beta1.sav",to.data.frame = T)</a:t>
            </a:r>
          </a:p>
          <a:p>
            <a:r>
              <a:rPr lang="en-US" altLang="ko-KR" dirty="0" smtClean="0"/>
              <a:t>welfare&lt;-</a:t>
            </a:r>
            <a:r>
              <a:rPr lang="en-US" altLang="ko-KR" dirty="0" err="1" smtClean="0"/>
              <a:t>raw_welfare</a:t>
            </a:r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검토하기</a:t>
            </a:r>
          </a:p>
          <a:p>
            <a:r>
              <a:rPr lang="en-US" altLang="ko-KR" dirty="0" smtClean="0"/>
              <a:t>head(welfare) </a:t>
            </a:r>
          </a:p>
          <a:p>
            <a:r>
              <a:rPr lang="en-US" altLang="ko-KR" dirty="0" smtClean="0"/>
              <a:t>tail(welfare)</a:t>
            </a:r>
          </a:p>
          <a:p>
            <a:r>
              <a:rPr lang="en-US" altLang="ko-KR" dirty="0" smtClean="0"/>
              <a:t>View(welfare)</a:t>
            </a:r>
          </a:p>
          <a:p>
            <a:r>
              <a:rPr lang="en-US" altLang="ko-KR" dirty="0" smtClean="0"/>
              <a:t>dim(welfare)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(welfare)</a:t>
            </a:r>
          </a:p>
          <a:p>
            <a:r>
              <a:rPr lang="en-US" altLang="ko-KR" dirty="0" smtClean="0"/>
              <a:t>summary(welfare)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0A3-8D34-478C-9418-65AD0A75AD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46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</a:p>
          <a:p>
            <a:r>
              <a:rPr lang="en-US" altLang="ko-KR" dirty="0" smtClean="0"/>
              <a:t>=======================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활용된 데이터</a:t>
            </a:r>
          </a:p>
          <a:p>
            <a:r>
              <a:rPr lang="ko-KR" altLang="en-US" dirty="0" smtClean="0"/>
              <a:t>*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=23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태어난 연도</a:t>
            </a:r>
            <a:r>
              <a:rPr lang="en-US" altLang="ko-KR" dirty="0" smtClean="0"/>
              <a:t>=24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혼인상태</a:t>
            </a:r>
            <a:r>
              <a:rPr lang="en-US" altLang="ko-KR" dirty="0" smtClean="0"/>
              <a:t>=29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종교</a:t>
            </a:r>
            <a:r>
              <a:rPr lang="en-US" altLang="ko-KR" dirty="0" smtClean="0"/>
              <a:t>=30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</a:t>
            </a:r>
            <a:r>
              <a:rPr lang="en-US" altLang="ko-KR" dirty="0" smtClean="0"/>
              <a:t>=59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= 10(5</a:t>
            </a:r>
            <a:r>
              <a:rPr lang="ko-KR" altLang="en-US" dirty="0" err="1" smtClean="0"/>
              <a:t>개권역</a:t>
            </a:r>
            <a:r>
              <a:rPr lang="en-US" altLang="ko-KR" dirty="0" smtClean="0"/>
              <a:t>),11(7</a:t>
            </a:r>
            <a:r>
              <a:rPr lang="ko-KR" altLang="en-US" dirty="0" smtClean="0"/>
              <a:t>개 권역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*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 :</a:t>
            </a:r>
            <a:r>
              <a:rPr lang="ko-KR" altLang="en-US" dirty="0" smtClean="0"/>
              <a:t>직종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직종코드시트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만든 변수 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언제 어떤 상황에서 왜 만들어졌는가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1.sex_income: </a:t>
            </a:r>
            <a:r>
              <a:rPr lang="ko-KR" altLang="en-US" dirty="0" smtClean="0"/>
              <a:t>성별에 따른 월급차이 분석해서 성별 월급 </a:t>
            </a:r>
            <a:r>
              <a:rPr lang="ko-KR" altLang="en-US" dirty="0" err="1" smtClean="0"/>
              <a:t>평균표를</a:t>
            </a:r>
            <a:r>
              <a:rPr lang="ko-KR" altLang="en-US" dirty="0" smtClean="0"/>
              <a:t> 만들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전체에서 월급</a:t>
            </a:r>
            <a:r>
              <a:rPr lang="en-US" altLang="ko-KR" dirty="0" smtClean="0"/>
              <a:t>(income)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필터링후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성별로 </a:t>
            </a:r>
            <a:r>
              <a:rPr lang="ko-KR" altLang="en-US" dirty="0" err="1" smtClean="0"/>
              <a:t>그룹지어서</a:t>
            </a:r>
            <a:r>
              <a:rPr lang="ko-KR" altLang="en-US" dirty="0" smtClean="0"/>
              <a:t> 묶고 그 안에서 월급 평균을 산출하고 저장하기 위해서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파생변수만들기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필요한 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birth</a:t>
            </a:r>
            <a:r>
              <a:rPr lang="ko-KR" altLang="en-US" dirty="0" smtClean="0"/>
              <a:t>변수 이용해서 </a:t>
            </a:r>
            <a:r>
              <a:rPr lang="ko-KR" altLang="en-US" dirty="0" err="1" smtClean="0"/>
              <a:t>계산해야함</a:t>
            </a:r>
            <a:r>
              <a:rPr lang="en-US" altLang="ko-KR" dirty="0" smtClean="0"/>
              <a:t>! =2015-</a:t>
            </a:r>
            <a:r>
              <a:rPr lang="ko-KR" altLang="en-US" dirty="0" smtClean="0"/>
              <a:t>출생연도</a:t>
            </a:r>
            <a:r>
              <a:rPr lang="en-US" altLang="ko-KR" dirty="0" smtClean="0"/>
              <a:t>+1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연령대별 월급 </a:t>
            </a:r>
            <a:r>
              <a:rPr lang="ko-KR" altLang="en-US" dirty="0" err="1" smtClean="0"/>
              <a:t>평균표만들기할</a:t>
            </a:r>
            <a:r>
              <a:rPr lang="ko-KR" altLang="en-US" dirty="0" smtClean="0"/>
              <a:t> 때 </a:t>
            </a:r>
            <a:r>
              <a:rPr lang="en-US" altLang="ko-KR" dirty="0" err="1" smtClean="0"/>
              <a:t>ageg_income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그룹으로 묶어서 새로운 데이터프레임으로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4.sex_income, </a:t>
            </a:r>
            <a:r>
              <a:rPr lang="ko-KR" altLang="en-US" dirty="0" smtClean="0"/>
              <a:t>연령대별로 </a:t>
            </a:r>
            <a:r>
              <a:rPr lang="ko-KR" altLang="en-US" dirty="0" err="1" smtClean="0"/>
              <a:t>그룹짓고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그룹내에서</a:t>
            </a:r>
            <a:r>
              <a:rPr lang="ko-KR" altLang="en-US" dirty="0" smtClean="0"/>
              <a:t> 성별로 </a:t>
            </a:r>
            <a:r>
              <a:rPr lang="ko-KR" altLang="en-US" dirty="0" err="1" smtClean="0"/>
              <a:t>그룹짓기</a:t>
            </a:r>
            <a:endParaRPr lang="ko-KR" altLang="en-US" dirty="0" smtClean="0"/>
          </a:p>
          <a:p>
            <a:r>
              <a:rPr lang="ko-KR" altLang="en-US" dirty="0" smtClean="0"/>
              <a:t>연령대별로 구분하지 않고 나이 및 성별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그래프만들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성별 연령별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5.welfare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직업명</a:t>
            </a:r>
            <a:r>
              <a:rPr lang="ko-KR" altLang="en-US" dirty="0" smtClean="0"/>
              <a:t> 결합할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list_job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code_job</a:t>
            </a:r>
            <a:r>
              <a:rPr lang="ko-KR" altLang="en-US" dirty="0" smtClean="0"/>
              <a:t>이라는 공통된 변수가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직업별 월급 상위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내림차순으로 정렬하기 위해 </a:t>
            </a:r>
            <a:r>
              <a:rPr lang="en-US" altLang="ko-KR" dirty="0" smtClean="0"/>
              <a:t>top10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월급하위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bottom10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이혼여부 변수 만들기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welfare$group_marriage</a:t>
            </a:r>
            <a:endParaRPr lang="en-US" altLang="ko-KR" dirty="0" smtClean="0"/>
          </a:p>
          <a:p>
            <a:r>
              <a:rPr lang="ko-KR" altLang="en-US" dirty="0" smtClean="0"/>
              <a:t>혼인상태변수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유배우</a:t>
            </a:r>
            <a:r>
              <a:rPr lang="en-US" altLang="ko-KR" dirty="0" smtClean="0"/>
              <a:t>,3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이혼만 남기고 제외하고 다 빼기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지역코드 목록 만들기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지역코드만 있으니 데이터로 만들어서 기존 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에</a:t>
            </a:r>
          </a:p>
          <a:p>
            <a:r>
              <a:rPr lang="ko-KR" altLang="en-US" dirty="0" smtClean="0"/>
              <a:t>조인하기 위해 데이터 프레임형태로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list_region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지역명</a:t>
            </a:r>
            <a:r>
              <a:rPr lang="ko-KR" altLang="en-US" dirty="0" smtClean="0"/>
              <a:t> 순서 변수 만들기 </a:t>
            </a:r>
            <a:r>
              <a:rPr lang="en-US" altLang="ko-KR" dirty="0" smtClean="0"/>
              <a:t>order 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===========================================================================================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세팅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원본 </a:t>
            </a:r>
            <a:r>
              <a:rPr lang="ko-KR" altLang="en-US" dirty="0" err="1" smtClean="0"/>
              <a:t>데이터불러오기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연습용 프로젝트라 </a:t>
            </a:r>
            <a:r>
              <a:rPr lang="ko-KR" altLang="en-US" dirty="0" err="1" smtClean="0"/>
              <a:t>시스템으로인해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오류남을</a:t>
            </a:r>
            <a:r>
              <a:rPr lang="ko-KR" altLang="en-US" dirty="0" smtClean="0"/>
              <a:t> 인지할 것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파일 경로 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잡아주기</a:t>
            </a:r>
          </a:p>
          <a:p>
            <a:r>
              <a:rPr lang="en-US" altLang="ko-KR" dirty="0" smtClean="0"/>
              <a:t>```{r, include=FALSE}</a:t>
            </a:r>
          </a:p>
          <a:p>
            <a:r>
              <a:rPr lang="en-US" altLang="ko-KR" dirty="0" smtClean="0"/>
              <a:t>library(foreign)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readxl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raw_welfare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read.spss</a:t>
            </a:r>
            <a:r>
              <a:rPr lang="en-US" altLang="ko-KR" dirty="0" smtClean="0"/>
              <a:t>(file="c:\\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\\Koweps_hpc10_2015_beta1.sav",to.data.frame = T)</a:t>
            </a:r>
          </a:p>
          <a:p>
            <a:r>
              <a:rPr lang="en-US" altLang="ko-KR" dirty="0" smtClean="0"/>
              <a:t>welfare&lt;-</a:t>
            </a:r>
            <a:r>
              <a:rPr lang="en-US" altLang="ko-KR" dirty="0" err="1" smtClean="0"/>
              <a:t>raw_welfare</a:t>
            </a:r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검토하기</a:t>
            </a:r>
          </a:p>
          <a:p>
            <a:r>
              <a:rPr lang="en-US" altLang="ko-KR" dirty="0" smtClean="0"/>
              <a:t>head(welfare)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tail(welfare)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dim(welfare)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summary(welfare)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쉬운 단어로 변경하기</a:t>
            </a:r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smtClean="0"/>
              <a:t>welfare &lt;- rename(welfare,</a:t>
            </a:r>
          </a:p>
          <a:p>
            <a:r>
              <a:rPr lang="en-US" altLang="ko-KR" dirty="0" smtClean="0"/>
              <a:t>                  sex = h10_g3, # </a:t>
            </a:r>
            <a:r>
              <a:rPr lang="ko-KR" altLang="en-US" dirty="0" smtClean="0"/>
              <a:t>성별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birth = h10_g4, # </a:t>
            </a:r>
            <a:r>
              <a:rPr lang="ko-KR" altLang="en-US" dirty="0" smtClean="0"/>
              <a:t>태어난 연도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marriage = h10_g10, # </a:t>
            </a:r>
            <a:r>
              <a:rPr lang="ko-KR" altLang="en-US" dirty="0" smtClean="0"/>
              <a:t>혼인 상태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religion = h10_g11, # </a:t>
            </a:r>
            <a:r>
              <a:rPr lang="ko-KR" altLang="en-US" dirty="0" smtClean="0"/>
              <a:t>종교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income = p1002_8aq1, # </a:t>
            </a:r>
            <a:r>
              <a:rPr lang="ko-KR" altLang="en-US" dirty="0" smtClean="0"/>
              <a:t>월급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err="1" smtClean="0"/>
              <a:t>code_job</a:t>
            </a:r>
            <a:r>
              <a:rPr lang="en-US" altLang="ko-KR" dirty="0" smtClean="0"/>
              <a:t> = h10_eco9, # </a:t>
            </a:r>
            <a:r>
              <a:rPr lang="ko-KR" altLang="en-US" dirty="0" smtClean="0"/>
              <a:t>직종 코드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err="1" smtClean="0"/>
              <a:t>code_region</a:t>
            </a:r>
            <a:r>
              <a:rPr lang="en-US" altLang="ko-KR" dirty="0" smtClean="0"/>
              <a:t> = h10_reg7) # </a:t>
            </a:r>
            <a:r>
              <a:rPr lang="ko-KR" altLang="en-US" dirty="0" smtClean="0"/>
              <a:t>지역 코드</a:t>
            </a:r>
          </a:p>
          <a:p>
            <a:r>
              <a:rPr lang="en-US" altLang="ko-KR" dirty="0" smtClean="0"/>
              <a:t>```                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데이터 분석 절차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변수 검토 및 전처리 단계에서 이상치 검토</a:t>
            </a:r>
            <a:r>
              <a:rPr lang="en-US" altLang="ko-KR" dirty="0" smtClean="0"/>
              <a:t>!</a:t>
            </a:r>
            <a:r>
              <a:rPr lang="ko-KR" altLang="en-US" dirty="0" smtClean="0"/>
              <a:t>하고 있으면 </a:t>
            </a:r>
            <a:r>
              <a:rPr lang="ko-KR" altLang="en-US" dirty="0" err="1" smtClean="0"/>
              <a:t>결측처리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변수간 관계 분석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성별에 따른 월급차이</a:t>
            </a:r>
          </a:p>
          <a:p>
            <a:r>
              <a:rPr lang="ko-KR" altLang="en-US" dirty="0" smtClean="0"/>
              <a:t>*필요변수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남자</a:t>
            </a:r>
            <a:r>
              <a:rPr lang="en-US" altLang="ko-KR" dirty="0" smtClean="0"/>
              <a:t>=1,</a:t>
            </a:r>
            <a:r>
              <a:rPr lang="ko-KR" altLang="en-US" dirty="0" smtClean="0"/>
              <a:t>여자</a:t>
            </a:r>
            <a:r>
              <a:rPr lang="en-US" altLang="ko-KR" dirty="0" smtClean="0"/>
              <a:t>=2)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##1-1.</a:t>
            </a:r>
            <a:r>
              <a:rPr lang="ko-KR" altLang="en-US" dirty="0" smtClean="0"/>
              <a:t>성별 변수 검토 및 전처리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welfare$sex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welfare$sex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이상치 </a:t>
            </a:r>
            <a:r>
              <a:rPr lang="ko-KR" altLang="en-US" dirty="0" err="1" smtClean="0"/>
              <a:t>결측</a:t>
            </a:r>
            <a:r>
              <a:rPr lang="ko-KR" altLang="en-US" dirty="0" smtClean="0"/>
              <a:t> 처리</a:t>
            </a:r>
          </a:p>
          <a:p>
            <a:r>
              <a:rPr lang="en-US" altLang="ko-KR" dirty="0" err="1" smtClean="0"/>
              <a:t>welfare$sex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welfare$sex</a:t>
            </a:r>
            <a:r>
              <a:rPr lang="en-US" altLang="ko-KR" dirty="0" smtClean="0"/>
              <a:t>==9,NA,welfare$sex)</a:t>
            </a:r>
          </a:p>
          <a:p>
            <a:r>
              <a:rPr lang="en-US" altLang="ko-KR" dirty="0" smtClean="0"/>
              <a:t>#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확인</a:t>
            </a:r>
          </a:p>
          <a:p>
            <a:r>
              <a:rPr lang="en-US" altLang="ko-KR" dirty="0" smtClean="0"/>
              <a:t>table(is.na(</a:t>
            </a:r>
            <a:r>
              <a:rPr lang="en-US" altLang="ko-KR" dirty="0" err="1" smtClean="0"/>
              <a:t>welfare$sex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성별 항목 이름 부여</a:t>
            </a:r>
          </a:p>
          <a:p>
            <a:r>
              <a:rPr lang="en-US" altLang="ko-KR" dirty="0" err="1" smtClean="0"/>
              <a:t>welfare$sex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welfare$sex</a:t>
            </a:r>
            <a:r>
              <a:rPr lang="en-US" altLang="ko-KR" dirty="0" smtClean="0"/>
              <a:t>==1,"male","female")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welfare$sex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welfare$sex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##1-2.</a:t>
            </a:r>
            <a:r>
              <a:rPr lang="ko-KR" altLang="en-US" dirty="0" smtClean="0"/>
              <a:t>월급 변수 검토 및 전처리</a:t>
            </a:r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변수 검토하기</a:t>
            </a:r>
          </a:p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출력된 그래프를 보면 </a:t>
            </a:r>
            <a:r>
              <a:rPr lang="en-US" altLang="ko-KR" dirty="0" smtClean="0"/>
              <a:t>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까지 있어서 </a:t>
            </a:r>
            <a:r>
              <a:rPr lang="en-US" altLang="ko-KR" dirty="0" smtClean="0"/>
              <a:t>0~1000</a:t>
            </a:r>
            <a:r>
              <a:rPr lang="ko-KR" altLang="en-US" dirty="0" smtClean="0"/>
              <a:t>사이의 데이터가 잘 표현되지 않음</a:t>
            </a:r>
            <a:r>
              <a:rPr lang="en-US" altLang="ko-KR" dirty="0" smtClean="0"/>
              <a:t>.-&gt; </a:t>
            </a:r>
            <a:r>
              <a:rPr lang="en-US" altLang="ko-KR" dirty="0" err="1" smtClean="0"/>
              <a:t>xlim</a:t>
            </a:r>
            <a:r>
              <a:rPr lang="ko-KR" altLang="en-US" dirty="0" smtClean="0"/>
              <a:t>을 이용해서 설정 변경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)+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(0,1000)</a:t>
            </a:r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전처리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welfare$income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 %in% c(0,9999),</a:t>
            </a:r>
            <a:r>
              <a:rPr lang="en-US" altLang="ko-KR" dirty="0" err="1" smtClean="0"/>
              <a:t>NA,welfare$income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table(is.na(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```</a:t>
            </a:r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변수 간 관계 분석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성별에 따른 월급차이 분석하기</a:t>
            </a:r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sex_income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(sex)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err="1" smtClean="0"/>
              <a:t>sex_income</a:t>
            </a:r>
            <a:endParaRPr lang="en-US" altLang="ko-KR" dirty="0" smtClean="0"/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sex_income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sex,y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0A3-8D34-478C-9418-65AD0A75AD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5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</a:p>
          <a:p>
            <a:r>
              <a:rPr lang="en-US" altLang="ko-KR" dirty="0" smtClean="0"/>
              <a:t>=======================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활용된 데이터</a:t>
            </a:r>
          </a:p>
          <a:p>
            <a:r>
              <a:rPr lang="ko-KR" altLang="en-US" dirty="0" smtClean="0"/>
              <a:t>*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=23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태어난 연도</a:t>
            </a:r>
            <a:r>
              <a:rPr lang="en-US" altLang="ko-KR" dirty="0" smtClean="0"/>
              <a:t>=24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혼인상태</a:t>
            </a:r>
            <a:r>
              <a:rPr lang="en-US" altLang="ko-KR" dirty="0" smtClean="0"/>
              <a:t>=29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종교</a:t>
            </a:r>
            <a:r>
              <a:rPr lang="en-US" altLang="ko-KR" dirty="0" smtClean="0"/>
              <a:t>=30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</a:t>
            </a:r>
            <a:r>
              <a:rPr lang="en-US" altLang="ko-KR" dirty="0" smtClean="0"/>
              <a:t>=59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= 10(5</a:t>
            </a:r>
            <a:r>
              <a:rPr lang="ko-KR" altLang="en-US" dirty="0" err="1" smtClean="0"/>
              <a:t>개권역</a:t>
            </a:r>
            <a:r>
              <a:rPr lang="en-US" altLang="ko-KR" dirty="0" smtClean="0"/>
              <a:t>),11(7</a:t>
            </a:r>
            <a:r>
              <a:rPr lang="ko-KR" altLang="en-US" dirty="0" smtClean="0"/>
              <a:t>개 권역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*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 :</a:t>
            </a:r>
            <a:r>
              <a:rPr lang="ko-KR" altLang="en-US" dirty="0" smtClean="0"/>
              <a:t>직종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직종코드시트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만든 변수 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언제 어떤 상황에서 왜 만들어졌는가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1.sex_income: </a:t>
            </a:r>
            <a:r>
              <a:rPr lang="ko-KR" altLang="en-US" dirty="0" smtClean="0"/>
              <a:t>성별에 따른 월급차이 분석해서 성별 월급 </a:t>
            </a:r>
            <a:r>
              <a:rPr lang="ko-KR" altLang="en-US" dirty="0" err="1" smtClean="0"/>
              <a:t>평균표를</a:t>
            </a:r>
            <a:r>
              <a:rPr lang="ko-KR" altLang="en-US" dirty="0" smtClean="0"/>
              <a:t> 만들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전체에서 월급</a:t>
            </a:r>
            <a:r>
              <a:rPr lang="en-US" altLang="ko-KR" dirty="0" smtClean="0"/>
              <a:t>(income)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필터링후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성별로 </a:t>
            </a:r>
            <a:r>
              <a:rPr lang="ko-KR" altLang="en-US" dirty="0" err="1" smtClean="0"/>
              <a:t>그룹지어서</a:t>
            </a:r>
            <a:r>
              <a:rPr lang="ko-KR" altLang="en-US" dirty="0" smtClean="0"/>
              <a:t> 묶고 그 안에서 월급 평균을 산출하고 저장하기 위해서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파생변수만들기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필요한 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birth</a:t>
            </a:r>
            <a:r>
              <a:rPr lang="ko-KR" altLang="en-US" dirty="0" smtClean="0"/>
              <a:t>변수 이용해서 </a:t>
            </a:r>
            <a:r>
              <a:rPr lang="ko-KR" altLang="en-US" dirty="0" err="1" smtClean="0"/>
              <a:t>계산해야함</a:t>
            </a:r>
            <a:r>
              <a:rPr lang="en-US" altLang="ko-KR" dirty="0" smtClean="0"/>
              <a:t>! =2015-</a:t>
            </a:r>
            <a:r>
              <a:rPr lang="ko-KR" altLang="en-US" dirty="0" smtClean="0"/>
              <a:t>출생연도</a:t>
            </a:r>
            <a:r>
              <a:rPr lang="en-US" altLang="ko-KR" dirty="0" smtClean="0"/>
              <a:t>+1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연령대별 월급 </a:t>
            </a:r>
            <a:r>
              <a:rPr lang="ko-KR" altLang="en-US" dirty="0" err="1" smtClean="0"/>
              <a:t>평균표만들기할</a:t>
            </a:r>
            <a:r>
              <a:rPr lang="ko-KR" altLang="en-US" dirty="0" smtClean="0"/>
              <a:t> 때 </a:t>
            </a:r>
            <a:r>
              <a:rPr lang="en-US" altLang="ko-KR" dirty="0" err="1" smtClean="0"/>
              <a:t>ageg_income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그룹으로 묶어서 새로운 데이터프레임으로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4.sex_income, </a:t>
            </a:r>
            <a:r>
              <a:rPr lang="ko-KR" altLang="en-US" dirty="0" smtClean="0"/>
              <a:t>연령대별로 </a:t>
            </a:r>
            <a:r>
              <a:rPr lang="ko-KR" altLang="en-US" dirty="0" err="1" smtClean="0"/>
              <a:t>그룹짓고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그룹내에서</a:t>
            </a:r>
            <a:r>
              <a:rPr lang="ko-KR" altLang="en-US" dirty="0" smtClean="0"/>
              <a:t> 성별로 </a:t>
            </a:r>
            <a:r>
              <a:rPr lang="ko-KR" altLang="en-US" dirty="0" err="1" smtClean="0"/>
              <a:t>그룹짓기</a:t>
            </a:r>
            <a:endParaRPr lang="ko-KR" altLang="en-US" dirty="0" smtClean="0"/>
          </a:p>
          <a:p>
            <a:r>
              <a:rPr lang="ko-KR" altLang="en-US" dirty="0" smtClean="0"/>
              <a:t>연령대별로 구분하지 않고 나이 및 성별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그래프만들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성별 연령별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5.welfare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직업명</a:t>
            </a:r>
            <a:r>
              <a:rPr lang="ko-KR" altLang="en-US" dirty="0" smtClean="0"/>
              <a:t> 결합할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list_job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code_job</a:t>
            </a:r>
            <a:r>
              <a:rPr lang="ko-KR" altLang="en-US" dirty="0" smtClean="0"/>
              <a:t>이라는 공통된 변수가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직업별 월급 상위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내림차순으로 정렬하기 위해 </a:t>
            </a:r>
            <a:r>
              <a:rPr lang="en-US" altLang="ko-KR" dirty="0" smtClean="0"/>
              <a:t>top10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월급하위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bottom10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이혼여부 변수 만들기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welfare$group_marriage</a:t>
            </a:r>
            <a:endParaRPr lang="en-US" altLang="ko-KR" dirty="0" smtClean="0"/>
          </a:p>
          <a:p>
            <a:r>
              <a:rPr lang="ko-KR" altLang="en-US" dirty="0" smtClean="0"/>
              <a:t>혼인상태변수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유배우</a:t>
            </a:r>
            <a:r>
              <a:rPr lang="en-US" altLang="ko-KR" dirty="0" smtClean="0"/>
              <a:t>,3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이혼만 남기고 제외하고 다 빼기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지역코드 목록 만들기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지역코드만 있으니 데이터로 만들어서 기존 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에</a:t>
            </a:r>
          </a:p>
          <a:p>
            <a:r>
              <a:rPr lang="ko-KR" altLang="en-US" dirty="0" smtClean="0"/>
              <a:t>조인하기 위해 데이터 프레임형태로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list_region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지역명</a:t>
            </a:r>
            <a:r>
              <a:rPr lang="ko-KR" altLang="en-US" dirty="0" smtClean="0"/>
              <a:t> 순서 변수 만들기 </a:t>
            </a:r>
            <a:r>
              <a:rPr lang="en-US" altLang="ko-KR" dirty="0" smtClean="0"/>
              <a:t>order 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===========================================================================================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세팅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원본 </a:t>
            </a:r>
            <a:r>
              <a:rPr lang="ko-KR" altLang="en-US" dirty="0" err="1" smtClean="0"/>
              <a:t>데이터불러오기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연습용 프로젝트라 </a:t>
            </a:r>
            <a:r>
              <a:rPr lang="ko-KR" altLang="en-US" dirty="0" err="1" smtClean="0"/>
              <a:t>시스템으로인해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오류남을</a:t>
            </a:r>
            <a:r>
              <a:rPr lang="ko-KR" altLang="en-US" dirty="0" smtClean="0"/>
              <a:t> 인지할 것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파일 경로 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잡아주기</a:t>
            </a:r>
          </a:p>
          <a:p>
            <a:r>
              <a:rPr lang="en-US" altLang="ko-KR" dirty="0" smtClean="0"/>
              <a:t>```{r, include=FALSE}</a:t>
            </a:r>
          </a:p>
          <a:p>
            <a:r>
              <a:rPr lang="en-US" altLang="ko-KR" dirty="0" smtClean="0"/>
              <a:t>library(foreign)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readxl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raw_welfare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read.spss</a:t>
            </a:r>
            <a:r>
              <a:rPr lang="en-US" altLang="ko-KR" dirty="0" smtClean="0"/>
              <a:t>(file="c:\\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\\Koweps_hpc10_2015_beta1.sav",to.data.frame = T)</a:t>
            </a:r>
          </a:p>
          <a:p>
            <a:r>
              <a:rPr lang="en-US" altLang="ko-KR" dirty="0" smtClean="0"/>
              <a:t>welfare&lt;-</a:t>
            </a:r>
            <a:r>
              <a:rPr lang="en-US" altLang="ko-KR" dirty="0" err="1" smtClean="0"/>
              <a:t>raw_welfare</a:t>
            </a:r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검토하기</a:t>
            </a:r>
          </a:p>
          <a:p>
            <a:r>
              <a:rPr lang="en-US" altLang="ko-KR" dirty="0" smtClean="0"/>
              <a:t>head(welfare)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tail(welfare)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dim(welfare)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summary(welfare)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쉬운 단어로 변경하기</a:t>
            </a:r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smtClean="0"/>
              <a:t>welfare &lt;- rename(welfare,</a:t>
            </a:r>
          </a:p>
          <a:p>
            <a:r>
              <a:rPr lang="en-US" altLang="ko-KR" dirty="0" smtClean="0"/>
              <a:t>                  sex = h10_g3, # </a:t>
            </a:r>
            <a:r>
              <a:rPr lang="ko-KR" altLang="en-US" dirty="0" smtClean="0"/>
              <a:t>성별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birth = h10_g4, # </a:t>
            </a:r>
            <a:r>
              <a:rPr lang="ko-KR" altLang="en-US" dirty="0" smtClean="0"/>
              <a:t>태어난 연도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marriage = h10_g10, # </a:t>
            </a:r>
            <a:r>
              <a:rPr lang="ko-KR" altLang="en-US" dirty="0" smtClean="0"/>
              <a:t>혼인 상태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religion = h10_g11, # </a:t>
            </a:r>
            <a:r>
              <a:rPr lang="ko-KR" altLang="en-US" dirty="0" smtClean="0"/>
              <a:t>종교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income = p1002_8aq1, # </a:t>
            </a:r>
            <a:r>
              <a:rPr lang="ko-KR" altLang="en-US" dirty="0" smtClean="0"/>
              <a:t>월급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err="1" smtClean="0"/>
              <a:t>code_job</a:t>
            </a:r>
            <a:r>
              <a:rPr lang="en-US" altLang="ko-KR" dirty="0" smtClean="0"/>
              <a:t> = h10_eco9, # </a:t>
            </a:r>
            <a:r>
              <a:rPr lang="ko-KR" altLang="en-US" dirty="0" smtClean="0"/>
              <a:t>직종 코드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err="1" smtClean="0"/>
              <a:t>code_region</a:t>
            </a:r>
            <a:r>
              <a:rPr lang="en-US" altLang="ko-KR" dirty="0" smtClean="0"/>
              <a:t> = h10_reg7) # </a:t>
            </a:r>
            <a:r>
              <a:rPr lang="ko-KR" altLang="en-US" dirty="0" smtClean="0"/>
              <a:t>지역 코드</a:t>
            </a:r>
          </a:p>
          <a:p>
            <a:r>
              <a:rPr lang="en-US" altLang="ko-KR" dirty="0" smtClean="0"/>
              <a:t>```                </a:t>
            </a:r>
          </a:p>
          <a:p>
            <a:r>
              <a:rPr lang="en-US" altLang="ko-KR" dirty="0" smtClean="0"/>
              <a:t>##09-3.</a:t>
            </a:r>
            <a:r>
              <a:rPr lang="ko-KR" altLang="en-US" dirty="0" smtClean="0"/>
              <a:t>나이와 월급의 관계</a:t>
            </a:r>
            <a:r>
              <a:rPr lang="en-US" altLang="ko-KR" dirty="0" smtClean="0"/>
              <a:t>-"</a:t>
            </a:r>
            <a:r>
              <a:rPr lang="ko-KR" altLang="en-US" dirty="0" smtClean="0"/>
              <a:t>몇 살 때 월급을 가장 많이 받을까</a:t>
            </a:r>
            <a:r>
              <a:rPr lang="en-US" altLang="ko-KR" dirty="0" smtClean="0"/>
              <a:t>?"-</a:t>
            </a:r>
            <a:r>
              <a:rPr lang="ko-KR" altLang="en-US" dirty="0" smtClean="0"/>
              <a:t>분석절차</a:t>
            </a:r>
          </a:p>
          <a:p>
            <a:r>
              <a:rPr lang="en-US" altLang="ko-KR" dirty="0" smtClean="0"/>
              <a:t>###1.</a:t>
            </a:r>
            <a:r>
              <a:rPr lang="ko-KR" altLang="en-US" dirty="0" smtClean="0"/>
              <a:t>변수 검토하기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###</a:t>
            </a:r>
            <a:r>
              <a:rPr lang="ko-KR" altLang="en-US" dirty="0" smtClean="0"/>
              <a:t>데이터 분석 절차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변수 검토 및 전처리 단계에서 이상치 검토</a:t>
            </a:r>
            <a:r>
              <a:rPr lang="en-US" altLang="ko-KR" dirty="0" smtClean="0"/>
              <a:t>!</a:t>
            </a:r>
            <a:r>
              <a:rPr lang="ko-KR" altLang="en-US" dirty="0" smtClean="0"/>
              <a:t>하고 있으면 </a:t>
            </a:r>
            <a:r>
              <a:rPr lang="ko-KR" altLang="en-US" dirty="0" err="1" smtClean="0"/>
              <a:t>결측처리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변수간 관계 분석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성별에 따른 월급차이</a:t>
            </a:r>
          </a:p>
          <a:p>
            <a:r>
              <a:rPr lang="ko-KR" altLang="en-US" dirty="0" smtClean="0"/>
              <a:t>*필요변수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월급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##1-1.</a:t>
            </a:r>
            <a:r>
              <a:rPr lang="ko-KR" altLang="en-US" dirty="0" smtClean="0"/>
              <a:t>변수 검토하기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변수 검토하기</a:t>
            </a:r>
          </a:p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전처리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이상치 확인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table(is.na(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이상치 </a:t>
            </a:r>
            <a:r>
              <a:rPr lang="ko-KR" altLang="en-US" dirty="0" err="1" smtClean="0"/>
              <a:t>결측</a:t>
            </a:r>
            <a:r>
              <a:rPr lang="ko-KR" altLang="en-US" dirty="0" smtClean="0"/>
              <a:t> 처리</a:t>
            </a:r>
          </a:p>
          <a:p>
            <a:r>
              <a:rPr lang="en-US" altLang="ko-KR" dirty="0" err="1" smtClean="0"/>
              <a:t>welfare$birth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==9999,NA,welfare$birth)</a:t>
            </a:r>
          </a:p>
          <a:p>
            <a:r>
              <a:rPr lang="en-US" altLang="ko-KR" dirty="0" smtClean="0"/>
              <a:t>table(is.na(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#3.</a:t>
            </a:r>
            <a:r>
              <a:rPr lang="ko-KR" altLang="en-US" dirty="0" smtClean="0"/>
              <a:t>파생변수 만들기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나이</a:t>
            </a:r>
          </a:p>
          <a:p>
            <a:r>
              <a:rPr lang="en-US" altLang="ko-KR" dirty="0" err="1" smtClean="0"/>
              <a:t>welfare$age</a:t>
            </a:r>
            <a:r>
              <a:rPr lang="en-US" altLang="ko-KR" dirty="0" smtClean="0"/>
              <a:t>&lt;-2018-welfare$birth+1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welfare$age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welfare$age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##1-2.</a:t>
            </a:r>
            <a:r>
              <a:rPr lang="ko-KR" altLang="en-US" dirty="0" smtClean="0"/>
              <a:t>나이와 월급의 관계 분석하기</a:t>
            </a:r>
            <a:r>
              <a:rPr lang="en-US" altLang="ko-KR" dirty="0" smtClean="0"/>
              <a:t>-1.</a:t>
            </a:r>
            <a:r>
              <a:rPr lang="ko-KR" altLang="en-US" dirty="0" smtClean="0"/>
              <a:t>나이에 따른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err="1" smtClean="0"/>
              <a:t>age_income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(age)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age_income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age_income,aes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0A3-8D34-478C-9418-65AD0A75AD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7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-4 </a:t>
            </a:r>
            <a:r>
              <a:rPr lang="ko-KR" altLang="en-US" dirty="0" smtClean="0"/>
              <a:t>연령대별 월급 차</a:t>
            </a:r>
          </a:p>
          <a:p>
            <a:r>
              <a:rPr lang="en-US" altLang="ko-KR" dirty="0" smtClean="0"/>
              <a:t>=======================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활용된 데이터</a:t>
            </a:r>
          </a:p>
          <a:p>
            <a:r>
              <a:rPr lang="ko-KR" altLang="en-US" dirty="0" smtClean="0"/>
              <a:t>*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=23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태어난 연도</a:t>
            </a:r>
            <a:r>
              <a:rPr lang="en-US" altLang="ko-KR" dirty="0" smtClean="0"/>
              <a:t>=24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혼인상태</a:t>
            </a:r>
            <a:r>
              <a:rPr lang="en-US" altLang="ko-KR" dirty="0" smtClean="0"/>
              <a:t>=29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종교</a:t>
            </a:r>
            <a:r>
              <a:rPr lang="en-US" altLang="ko-KR" dirty="0" smtClean="0"/>
              <a:t>=30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</a:t>
            </a:r>
            <a:r>
              <a:rPr lang="en-US" altLang="ko-KR" dirty="0" smtClean="0"/>
              <a:t>=59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= 10(5</a:t>
            </a:r>
            <a:r>
              <a:rPr lang="ko-KR" altLang="en-US" dirty="0" err="1" smtClean="0"/>
              <a:t>개권역</a:t>
            </a:r>
            <a:r>
              <a:rPr lang="en-US" altLang="ko-KR" dirty="0" smtClean="0"/>
              <a:t>),11(7</a:t>
            </a:r>
            <a:r>
              <a:rPr lang="ko-KR" altLang="en-US" dirty="0" smtClean="0"/>
              <a:t>개 권역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*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 :</a:t>
            </a:r>
            <a:r>
              <a:rPr lang="ko-KR" altLang="en-US" dirty="0" smtClean="0"/>
              <a:t>직종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직종코드시트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만든 변수 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언제 어떤 상황에서 왜 만들어졌는가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1.sex_income: </a:t>
            </a:r>
            <a:r>
              <a:rPr lang="ko-KR" altLang="en-US" dirty="0" smtClean="0"/>
              <a:t>성별에 따른 월급차이 분석해서 성별 월급 </a:t>
            </a:r>
            <a:r>
              <a:rPr lang="ko-KR" altLang="en-US" dirty="0" err="1" smtClean="0"/>
              <a:t>평균표를</a:t>
            </a:r>
            <a:r>
              <a:rPr lang="ko-KR" altLang="en-US" dirty="0" smtClean="0"/>
              <a:t> 만들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전체에서 월급</a:t>
            </a:r>
            <a:r>
              <a:rPr lang="en-US" altLang="ko-KR" dirty="0" smtClean="0"/>
              <a:t>(income)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필터링후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성별로 </a:t>
            </a:r>
            <a:r>
              <a:rPr lang="ko-KR" altLang="en-US" dirty="0" err="1" smtClean="0"/>
              <a:t>그룹지어서</a:t>
            </a:r>
            <a:r>
              <a:rPr lang="ko-KR" altLang="en-US" dirty="0" smtClean="0"/>
              <a:t> 묶고 그 안에서 월급 평균을 산출하고 저장하기 위해서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파생변수만들기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필요한 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birth</a:t>
            </a:r>
            <a:r>
              <a:rPr lang="ko-KR" altLang="en-US" dirty="0" smtClean="0"/>
              <a:t>변수 이용해서 </a:t>
            </a:r>
            <a:r>
              <a:rPr lang="ko-KR" altLang="en-US" dirty="0" err="1" smtClean="0"/>
              <a:t>계산해야함</a:t>
            </a:r>
            <a:r>
              <a:rPr lang="en-US" altLang="ko-KR" dirty="0" smtClean="0"/>
              <a:t>! =2015-</a:t>
            </a:r>
            <a:r>
              <a:rPr lang="ko-KR" altLang="en-US" dirty="0" smtClean="0"/>
              <a:t>출생연도</a:t>
            </a:r>
            <a:r>
              <a:rPr lang="en-US" altLang="ko-KR" dirty="0" smtClean="0"/>
              <a:t>+1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연령대별 월급 </a:t>
            </a:r>
            <a:r>
              <a:rPr lang="ko-KR" altLang="en-US" dirty="0" err="1" smtClean="0"/>
              <a:t>평균표만들기할</a:t>
            </a:r>
            <a:r>
              <a:rPr lang="ko-KR" altLang="en-US" dirty="0" smtClean="0"/>
              <a:t> 때 </a:t>
            </a:r>
            <a:r>
              <a:rPr lang="en-US" altLang="ko-KR" dirty="0" err="1" smtClean="0"/>
              <a:t>ageg_income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그룹으로 묶어서 새로운 데이터프레임으로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4.sex_income, </a:t>
            </a:r>
            <a:r>
              <a:rPr lang="ko-KR" altLang="en-US" dirty="0" smtClean="0"/>
              <a:t>연령대별로 </a:t>
            </a:r>
            <a:r>
              <a:rPr lang="ko-KR" altLang="en-US" dirty="0" err="1" smtClean="0"/>
              <a:t>그룹짓고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그룹내에서</a:t>
            </a:r>
            <a:r>
              <a:rPr lang="ko-KR" altLang="en-US" dirty="0" smtClean="0"/>
              <a:t> 성별로 </a:t>
            </a:r>
            <a:r>
              <a:rPr lang="ko-KR" altLang="en-US" dirty="0" err="1" smtClean="0"/>
              <a:t>그룹짓기</a:t>
            </a:r>
            <a:endParaRPr lang="ko-KR" altLang="en-US" dirty="0" smtClean="0"/>
          </a:p>
          <a:p>
            <a:r>
              <a:rPr lang="ko-KR" altLang="en-US" dirty="0" smtClean="0"/>
              <a:t>연령대별로 구분하지 않고 나이 및 성별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그래프만들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성별 연령별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5.welfare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직업명</a:t>
            </a:r>
            <a:r>
              <a:rPr lang="ko-KR" altLang="en-US" dirty="0" smtClean="0"/>
              <a:t> 결합할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list_job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code_job</a:t>
            </a:r>
            <a:r>
              <a:rPr lang="ko-KR" altLang="en-US" dirty="0" smtClean="0"/>
              <a:t>이라는 공통된 변수가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직업별 월급 상위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내림차순으로 정렬하기 위해 </a:t>
            </a:r>
            <a:r>
              <a:rPr lang="en-US" altLang="ko-KR" dirty="0" smtClean="0"/>
              <a:t>top10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월급하위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bottom10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이혼여부 변수 만들기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welfare$group_marriage</a:t>
            </a:r>
            <a:endParaRPr lang="en-US" altLang="ko-KR" dirty="0" smtClean="0"/>
          </a:p>
          <a:p>
            <a:r>
              <a:rPr lang="ko-KR" altLang="en-US" dirty="0" smtClean="0"/>
              <a:t>혼인상태변수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유배우</a:t>
            </a:r>
            <a:r>
              <a:rPr lang="en-US" altLang="ko-KR" dirty="0" smtClean="0"/>
              <a:t>,3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이혼만 남기고 제외하고 다 빼기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지역코드 목록 만들기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지역코드만 있으니 데이터로 만들어서 기존 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에</a:t>
            </a:r>
          </a:p>
          <a:p>
            <a:r>
              <a:rPr lang="ko-KR" altLang="en-US" dirty="0" smtClean="0"/>
              <a:t>조인하기 위해 데이터 프레임형태로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list_region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지역명</a:t>
            </a:r>
            <a:r>
              <a:rPr lang="ko-KR" altLang="en-US" dirty="0" smtClean="0"/>
              <a:t> 순서 변수 만들기 </a:t>
            </a:r>
            <a:r>
              <a:rPr lang="en-US" altLang="ko-KR" dirty="0" smtClean="0"/>
              <a:t>order 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===========================================================================================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세팅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원본 </a:t>
            </a:r>
            <a:r>
              <a:rPr lang="ko-KR" altLang="en-US" dirty="0" err="1" smtClean="0"/>
              <a:t>데이터불러오기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연습용 프로젝트라 </a:t>
            </a:r>
            <a:r>
              <a:rPr lang="ko-KR" altLang="en-US" dirty="0" err="1" smtClean="0"/>
              <a:t>시스템으로인해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오류남을</a:t>
            </a:r>
            <a:r>
              <a:rPr lang="ko-KR" altLang="en-US" dirty="0" smtClean="0"/>
              <a:t> 인지할 것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파일 경로 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잡아주기</a:t>
            </a:r>
          </a:p>
          <a:p>
            <a:r>
              <a:rPr lang="en-US" altLang="ko-KR" dirty="0" smtClean="0"/>
              <a:t>```{r, include=FALSE}</a:t>
            </a:r>
          </a:p>
          <a:p>
            <a:r>
              <a:rPr lang="en-US" altLang="ko-KR" dirty="0" smtClean="0"/>
              <a:t>library(foreign)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readxl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raw_welfare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read.spss</a:t>
            </a:r>
            <a:r>
              <a:rPr lang="en-US" altLang="ko-KR" dirty="0" smtClean="0"/>
              <a:t>(file="c:\\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\\Koweps_hpc10_2015_beta1.sav",to.data.frame = T)</a:t>
            </a:r>
          </a:p>
          <a:p>
            <a:r>
              <a:rPr lang="en-US" altLang="ko-KR" dirty="0" smtClean="0"/>
              <a:t>welfare&lt;-</a:t>
            </a:r>
            <a:r>
              <a:rPr lang="en-US" altLang="ko-KR" dirty="0" err="1" smtClean="0"/>
              <a:t>raw_welfare</a:t>
            </a:r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검토하기</a:t>
            </a:r>
          </a:p>
          <a:p>
            <a:r>
              <a:rPr lang="en-US" altLang="ko-KR" dirty="0" smtClean="0"/>
              <a:t>head(welfare)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tail(welfare)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dim(welfare)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summary(welfare)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쉬운 단어로 변경하기</a:t>
            </a:r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smtClean="0"/>
              <a:t>welfare &lt;- rename(welfare,</a:t>
            </a:r>
          </a:p>
          <a:p>
            <a:r>
              <a:rPr lang="en-US" altLang="ko-KR" dirty="0" smtClean="0"/>
              <a:t>                  sex = h10_g3, # </a:t>
            </a:r>
            <a:r>
              <a:rPr lang="ko-KR" altLang="en-US" dirty="0" smtClean="0"/>
              <a:t>성별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birth = h10_g4, # </a:t>
            </a:r>
            <a:r>
              <a:rPr lang="ko-KR" altLang="en-US" dirty="0" smtClean="0"/>
              <a:t>태어난 연도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marriage = h10_g10, # </a:t>
            </a:r>
            <a:r>
              <a:rPr lang="ko-KR" altLang="en-US" dirty="0" smtClean="0"/>
              <a:t>혼인 상태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religion = h10_g11, # </a:t>
            </a:r>
            <a:r>
              <a:rPr lang="ko-KR" altLang="en-US" dirty="0" smtClean="0"/>
              <a:t>종교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income = p1002_8aq1, # </a:t>
            </a:r>
            <a:r>
              <a:rPr lang="ko-KR" altLang="en-US" dirty="0" smtClean="0"/>
              <a:t>월급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err="1" smtClean="0"/>
              <a:t>code_job</a:t>
            </a:r>
            <a:r>
              <a:rPr lang="en-US" altLang="ko-KR" dirty="0" smtClean="0"/>
              <a:t> = h10_eco9, # </a:t>
            </a:r>
            <a:r>
              <a:rPr lang="ko-KR" altLang="en-US" dirty="0" smtClean="0"/>
              <a:t>직종 코드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err="1" smtClean="0"/>
              <a:t>code_region</a:t>
            </a:r>
            <a:r>
              <a:rPr lang="en-US" altLang="ko-KR" dirty="0" smtClean="0"/>
              <a:t> = h10_reg7) # </a:t>
            </a:r>
            <a:r>
              <a:rPr lang="ko-KR" altLang="en-US" dirty="0" smtClean="0"/>
              <a:t>지역 코드</a:t>
            </a:r>
          </a:p>
          <a:p>
            <a:r>
              <a:rPr lang="en-US" altLang="ko-KR" dirty="0" smtClean="0"/>
              <a:t>```                </a:t>
            </a:r>
          </a:p>
          <a:p>
            <a:r>
              <a:rPr lang="en-US" altLang="ko-KR" dirty="0" smtClean="0"/>
              <a:t>##09-4.</a:t>
            </a:r>
            <a:r>
              <a:rPr lang="ko-KR" altLang="en-US" dirty="0" smtClean="0"/>
              <a:t>연령대에 따른 월급 차이</a:t>
            </a:r>
            <a:r>
              <a:rPr lang="en-US" altLang="ko-KR" dirty="0" smtClean="0"/>
              <a:t>-"</a:t>
            </a:r>
            <a:r>
              <a:rPr lang="ko-KR" altLang="en-US" dirty="0" smtClean="0"/>
              <a:t>어떤 연령대의 월급이 가장 많을까</a:t>
            </a:r>
            <a:r>
              <a:rPr lang="en-US" altLang="ko-KR" dirty="0" smtClean="0"/>
              <a:t>?"</a:t>
            </a:r>
          </a:p>
          <a:p>
            <a:r>
              <a:rPr lang="en-US" altLang="ko-KR" dirty="0" smtClean="0"/>
              <a:t>###</a:t>
            </a:r>
            <a:r>
              <a:rPr lang="ko-KR" altLang="en-US" dirty="0" smtClean="0"/>
              <a:t>연령대 변수 검토 및 전처리 하기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###</a:t>
            </a:r>
            <a:r>
              <a:rPr lang="ko-KR" altLang="en-US" dirty="0" smtClean="0"/>
              <a:t>데이터 분석 절차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변수 검토 및 전처리 단계에서 이상치 검토</a:t>
            </a:r>
            <a:r>
              <a:rPr lang="en-US" altLang="ko-KR" dirty="0" smtClean="0"/>
              <a:t>!</a:t>
            </a:r>
            <a:r>
              <a:rPr lang="ko-KR" altLang="en-US" dirty="0" smtClean="0"/>
              <a:t>하고 있으면 </a:t>
            </a:r>
            <a:r>
              <a:rPr lang="ko-KR" altLang="en-US" dirty="0" err="1" smtClean="0"/>
              <a:t>결측처리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변수간 관계 분석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성별에 따른 월급차이</a:t>
            </a:r>
          </a:p>
          <a:p>
            <a:r>
              <a:rPr lang="ko-KR" altLang="en-US" dirty="0" smtClean="0"/>
              <a:t>*필요변수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월급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변수 검토하기</a:t>
            </a:r>
          </a:p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전처리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이상치 확인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table(is.na(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이상치 </a:t>
            </a:r>
            <a:r>
              <a:rPr lang="ko-KR" altLang="en-US" dirty="0" err="1" smtClean="0"/>
              <a:t>결측</a:t>
            </a:r>
            <a:r>
              <a:rPr lang="ko-KR" altLang="en-US" dirty="0" smtClean="0"/>
              <a:t> 처리</a:t>
            </a:r>
          </a:p>
          <a:p>
            <a:r>
              <a:rPr lang="en-US" altLang="ko-KR" dirty="0" err="1" smtClean="0"/>
              <a:t>welfare$birth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==9999,NA,welfare$birth)</a:t>
            </a:r>
          </a:p>
          <a:p>
            <a:r>
              <a:rPr lang="en-US" altLang="ko-KR" dirty="0" smtClean="0"/>
              <a:t>table(is.na(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#3.</a:t>
            </a:r>
            <a:r>
              <a:rPr lang="ko-KR" altLang="en-US" dirty="0" smtClean="0"/>
              <a:t>파생변수 만들기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나이</a:t>
            </a:r>
          </a:p>
          <a:p>
            <a:r>
              <a:rPr lang="en-US" altLang="ko-KR" dirty="0" err="1" smtClean="0"/>
              <a:t>welfare$age</a:t>
            </a:r>
            <a:r>
              <a:rPr lang="en-US" altLang="ko-KR" dirty="0" smtClean="0"/>
              <a:t>&lt;-2018-welfare$birth+1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welfare$age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welfare$age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err="1" smtClean="0"/>
              <a:t>age_income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(age)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age_income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파생변수 만들기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연령대</a:t>
            </a:r>
          </a:p>
          <a:p>
            <a:r>
              <a:rPr lang="en-US" altLang="ko-KR" dirty="0" smtClean="0"/>
              <a:t>welfare&lt;-welfare %&gt;% </a:t>
            </a:r>
          </a:p>
          <a:p>
            <a:r>
              <a:rPr lang="en-US" altLang="ko-KR" dirty="0" smtClean="0"/>
              <a:t>  mutate(</a:t>
            </a:r>
            <a:r>
              <a:rPr lang="en-US" altLang="ko-KR" dirty="0" err="1" smtClean="0"/>
              <a:t>ageg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(age&lt;30,"young",</a:t>
            </a:r>
          </a:p>
          <a:p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(age&lt;=59,"middle","old")))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welfare$ageg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연령대별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err="1" smtClean="0"/>
              <a:t>ageg_income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ageg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err="1" smtClean="0"/>
              <a:t>ageg_income</a:t>
            </a:r>
            <a:endParaRPr lang="en-US" altLang="ko-KR" dirty="0" smtClean="0"/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ageg_income,aes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ageg,y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막대 정렬</a:t>
            </a:r>
            <a:r>
              <a:rPr lang="en-US" altLang="ko-KR" dirty="0" smtClean="0"/>
              <a:t>:</a:t>
            </a:r>
            <a:r>
              <a:rPr lang="ko-KR" altLang="en-US" dirty="0" smtClean="0"/>
              <a:t>초년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노년 나이 순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ageg_income,aes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ageg,y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()+</a:t>
            </a:r>
            <a:r>
              <a:rPr lang="en-US" altLang="ko-KR" dirty="0" err="1" smtClean="0"/>
              <a:t>scale_x_discrete</a:t>
            </a:r>
            <a:r>
              <a:rPr lang="en-US" altLang="ko-KR" dirty="0" smtClean="0"/>
              <a:t>(limits=c("</a:t>
            </a:r>
            <a:r>
              <a:rPr lang="en-US" altLang="ko-KR" dirty="0" err="1" smtClean="0"/>
              <a:t>young","middle","old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```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0A3-8D34-478C-9418-65AD0A75AD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-5 </a:t>
            </a:r>
            <a:r>
              <a:rPr lang="ko-KR" altLang="en-US" dirty="0" smtClean="0"/>
              <a:t>연령대 및 성별 월급 차이 분석하기</a:t>
            </a:r>
          </a:p>
          <a:p>
            <a:r>
              <a:rPr lang="en-US" altLang="ko-KR" dirty="0" smtClean="0"/>
              <a:t>=======================</a:t>
            </a:r>
          </a:p>
          <a:p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활용된 데이터</a:t>
            </a:r>
          </a:p>
          <a:p>
            <a:r>
              <a:rPr lang="ko-KR" altLang="en-US" dirty="0" smtClean="0"/>
              <a:t>*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=23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태어난 연도</a:t>
            </a:r>
            <a:r>
              <a:rPr lang="en-US" altLang="ko-KR" dirty="0" smtClean="0"/>
              <a:t>=24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혼인상태</a:t>
            </a:r>
            <a:r>
              <a:rPr lang="en-US" altLang="ko-KR" dirty="0" smtClean="0"/>
              <a:t>=29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종교</a:t>
            </a:r>
            <a:r>
              <a:rPr lang="en-US" altLang="ko-KR" dirty="0" smtClean="0"/>
              <a:t>=30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</a:t>
            </a:r>
            <a:r>
              <a:rPr lang="en-US" altLang="ko-KR" dirty="0" smtClean="0"/>
              <a:t>=59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= 10(5</a:t>
            </a:r>
            <a:r>
              <a:rPr lang="ko-KR" altLang="en-US" dirty="0" err="1" smtClean="0"/>
              <a:t>개권역</a:t>
            </a:r>
            <a:r>
              <a:rPr lang="en-US" altLang="ko-KR" dirty="0" smtClean="0"/>
              <a:t>),11(7</a:t>
            </a:r>
            <a:r>
              <a:rPr lang="ko-KR" altLang="en-US" dirty="0" smtClean="0"/>
              <a:t>개 권역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*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한국복지패널조사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조사설계서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가구용</a:t>
            </a:r>
            <a:r>
              <a:rPr lang="en-US" altLang="ko-KR" dirty="0" smtClean="0"/>
              <a:t>(beta1) :</a:t>
            </a:r>
            <a:r>
              <a:rPr lang="ko-KR" altLang="en-US" dirty="0" smtClean="0"/>
              <a:t>직종</a:t>
            </a:r>
            <a:r>
              <a:rPr lang="en-US" altLang="ko-KR" dirty="0" smtClean="0"/>
              <a:t>= </a:t>
            </a:r>
            <a:r>
              <a:rPr lang="ko-KR" altLang="en-US" dirty="0" smtClean="0"/>
              <a:t>직종코드시트</a:t>
            </a:r>
            <a:r>
              <a:rPr lang="en-US" altLang="ko-KR" dirty="0" smtClean="0"/>
              <a:t>2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만든 변수 정리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언제 어떤 상황에서 왜 만들어졌는가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1.sex_income: </a:t>
            </a:r>
            <a:r>
              <a:rPr lang="ko-KR" altLang="en-US" dirty="0" smtClean="0"/>
              <a:t>성별에 따른 월급차이 분석해서 성별 월급 </a:t>
            </a:r>
            <a:r>
              <a:rPr lang="ko-KR" altLang="en-US" dirty="0" err="1" smtClean="0"/>
              <a:t>평균표를</a:t>
            </a:r>
            <a:r>
              <a:rPr lang="ko-KR" altLang="en-US" dirty="0" smtClean="0"/>
              <a:t> 만들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전체에서 월급</a:t>
            </a:r>
            <a:r>
              <a:rPr lang="en-US" altLang="ko-KR" dirty="0" smtClean="0"/>
              <a:t>(income)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필터링후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성별로 </a:t>
            </a:r>
            <a:r>
              <a:rPr lang="ko-KR" altLang="en-US" dirty="0" err="1" smtClean="0"/>
              <a:t>그룹지어서</a:t>
            </a:r>
            <a:r>
              <a:rPr lang="ko-KR" altLang="en-US" dirty="0" smtClean="0"/>
              <a:t> 묶고 그 안에서 월급 평균을 산출하고 저장하기 위해서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err="1" smtClean="0"/>
              <a:t>파생변수만들기</a:t>
            </a:r>
            <a:r>
              <a:rPr lang="en-US" altLang="ko-KR" dirty="0" smtClean="0"/>
              <a:t>:</a:t>
            </a:r>
            <a:r>
              <a:rPr lang="ko-KR" altLang="en-US" dirty="0" smtClean="0"/>
              <a:t>필요한 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변수를 </a:t>
            </a:r>
            <a:r>
              <a:rPr lang="en-US" altLang="ko-KR" dirty="0" smtClean="0"/>
              <a:t>birth</a:t>
            </a:r>
            <a:r>
              <a:rPr lang="ko-KR" altLang="en-US" dirty="0" smtClean="0"/>
              <a:t>변수 이용해서 </a:t>
            </a:r>
            <a:r>
              <a:rPr lang="ko-KR" altLang="en-US" dirty="0" err="1" smtClean="0"/>
              <a:t>계산해야함</a:t>
            </a:r>
            <a:r>
              <a:rPr lang="en-US" altLang="ko-KR" dirty="0" smtClean="0"/>
              <a:t>! =2015-</a:t>
            </a:r>
            <a:r>
              <a:rPr lang="ko-KR" altLang="en-US" dirty="0" smtClean="0"/>
              <a:t>출생연도</a:t>
            </a:r>
            <a:r>
              <a:rPr lang="en-US" altLang="ko-KR" dirty="0" smtClean="0"/>
              <a:t>+1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연령대별 월급 </a:t>
            </a:r>
            <a:r>
              <a:rPr lang="ko-KR" altLang="en-US" dirty="0" err="1" smtClean="0"/>
              <a:t>평균표만들기할</a:t>
            </a:r>
            <a:r>
              <a:rPr lang="ko-KR" altLang="en-US" dirty="0" smtClean="0"/>
              <a:t> 때 </a:t>
            </a:r>
            <a:r>
              <a:rPr lang="en-US" altLang="ko-KR" dirty="0" err="1" smtClean="0"/>
              <a:t>ageg_income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그룹으로 묶어서 새로운 데이터프레임으로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4.sex_income, </a:t>
            </a:r>
            <a:r>
              <a:rPr lang="ko-KR" altLang="en-US" dirty="0" smtClean="0"/>
              <a:t>연령대별로 </a:t>
            </a:r>
            <a:r>
              <a:rPr lang="ko-KR" altLang="en-US" dirty="0" err="1" smtClean="0"/>
              <a:t>그룹짓고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그룹내에서</a:t>
            </a:r>
            <a:r>
              <a:rPr lang="ko-KR" altLang="en-US" dirty="0" smtClean="0"/>
              <a:t> 성별로 </a:t>
            </a:r>
            <a:r>
              <a:rPr lang="ko-KR" altLang="en-US" dirty="0" err="1" smtClean="0"/>
              <a:t>그룹짓기</a:t>
            </a:r>
            <a:endParaRPr lang="ko-KR" altLang="en-US" dirty="0" smtClean="0"/>
          </a:p>
          <a:p>
            <a:r>
              <a:rPr lang="ko-KR" altLang="en-US" dirty="0" smtClean="0"/>
              <a:t>연령대별로 구분하지 않고 나이 및 성별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그래프만들</a:t>
            </a:r>
            <a:r>
              <a:rPr lang="ko-KR" altLang="en-US" dirty="0" smtClean="0"/>
              <a:t> 때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성별 연령별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5.welfare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직업명</a:t>
            </a:r>
            <a:r>
              <a:rPr lang="ko-KR" altLang="en-US" dirty="0" smtClean="0"/>
              <a:t> 결합할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원데이터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list_job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code_job</a:t>
            </a:r>
            <a:r>
              <a:rPr lang="ko-KR" altLang="en-US" dirty="0" smtClean="0"/>
              <a:t>이라는 공통된 변수가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smtClean="0"/>
              <a:t>직업별 월급 상위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내림차순으로 정렬하기 위해 </a:t>
            </a:r>
            <a:r>
              <a:rPr lang="en-US" altLang="ko-KR" dirty="0" smtClean="0"/>
              <a:t>top10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/ </a:t>
            </a:r>
            <a:r>
              <a:rPr lang="ko-KR" altLang="en-US" dirty="0" smtClean="0"/>
              <a:t>월급하위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bottom10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이혼여부 변수 만들기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welfare$group_marriage</a:t>
            </a:r>
            <a:endParaRPr lang="en-US" altLang="ko-KR" dirty="0" smtClean="0"/>
          </a:p>
          <a:p>
            <a:r>
              <a:rPr lang="ko-KR" altLang="en-US" dirty="0" smtClean="0"/>
              <a:t>혼인상태변수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유배우</a:t>
            </a:r>
            <a:r>
              <a:rPr lang="en-US" altLang="ko-KR" dirty="0" smtClean="0"/>
              <a:t>,3</a:t>
            </a:r>
            <a:r>
              <a:rPr lang="ko-KR" altLang="en-US" dirty="0" smtClean="0"/>
              <a:t>번</a:t>
            </a:r>
            <a:r>
              <a:rPr lang="en-US" altLang="ko-KR" dirty="0" smtClean="0"/>
              <a:t>:</a:t>
            </a:r>
            <a:r>
              <a:rPr lang="ko-KR" altLang="en-US" dirty="0" smtClean="0"/>
              <a:t>이혼만 남기고 제외하고 다 빼기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8.</a:t>
            </a:r>
            <a:r>
              <a:rPr lang="ko-KR" altLang="en-US" dirty="0" smtClean="0"/>
              <a:t>지역코드 목록 만들기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지역코드만 있으니 데이터로 만들어서 기존 데이터</a:t>
            </a:r>
            <a:r>
              <a:rPr lang="en-US" altLang="ko-KR" dirty="0" smtClean="0"/>
              <a:t>(welfare)</a:t>
            </a:r>
            <a:r>
              <a:rPr lang="ko-KR" altLang="en-US" dirty="0" smtClean="0"/>
              <a:t>에</a:t>
            </a:r>
          </a:p>
          <a:p>
            <a:r>
              <a:rPr lang="ko-KR" altLang="en-US" dirty="0" smtClean="0"/>
              <a:t>조인하기 위해 데이터 프레임형태로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list_region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지역명</a:t>
            </a:r>
            <a:r>
              <a:rPr lang="ko-KR" altLang="en-US" dirty="0" smtClean="0"/>
              <a:t> 순서 변수 만들기 </a:t>
            </a:r>
            <a:r>
              <a:rPr lang="en-US" altLang="ko-KR" dirty="0" smtClean="0"/>
              <a:t>order </a:t>
            </a:r>
            <a:r>
              <a:rPr lang="ko-KR" altLang="en-US" dirty="0" smtClean="0"/>
              <a:t>변수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===========================================================================================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세팅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원본 </a:t>
            </a:r>
            <a:r>
              <a:rPr lang="ko-KR" altLang="en-US" dirty="0" err="1" smtClean="0"/>
              <a:t>데이터불러오기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연습용 프로젝트라 </a:t>
            </a:r>
            <a:r>
              <a:rPr lang="ko-KR" altLang="en-US" dirty="0" err="1" smtClean="0"/>
              <a:t>시스템으로인해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오류남을</a:t>
            </a:r>
            <a:r>
              <a:rPr lang="ko-KR" altLang="en-US" dirty="0" smtClean="0"/>
              <a:t> 인지할 것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파일 경로 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잡아주기</a:t>
            </a:r>
          </a:p>
          <a:p>
            <a:r>
              <a:rPr lang="en-US" altLang="ko-KR" dirty="0" smtClean="0"/>
              <a:t>```{r, include=FALSE}</a:t>
            </a:r>
          </a:p>
          <a:p>
            <a:r>
              <a:rPr lang="en-US" altLang="ko-KR" dirty="0" smtClean="0"/>
              <a:t>library(foreign)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readxl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raw_welfare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read.spss</a:t>
            </a:r>
            <a:r>
              <a:rPr lang="en-US" altLang="ko-KR" dirty="0" smtClean="0"/>
              <a:t>(file="c:\\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\\Koweps_hpc10_2015_beta1.sav",to.data.frame = T)</a:t>
            </a:r>
          </a:p>
          <a:p>
            <a:r>
              <a:rPr lang="en-US" altLang="ko-KR" dirty="0" smtClean="0"/>
              <a:t>welfare&lt;-</a:t>
            </a:r>
            <a:r>
              <a:rPr lang="en-US" altLang="ko-KR" dirty="0" err="1" smtClean="0"/>
              <a:t>raw_welfare</a:t>
            </a:r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r>
              <a:rPr lang="en-US" altLang="ko-KR" dirty="0" smtClean="0"/>
              <a:t>####</a:t>
            </a:r>
            <a:r>
              <a:rPr lang="ko-KR" altLang="en-US" dirty="0" smtClean="0"/>
              <a:t>데이터 검토하기</a:t>
            </a:r>
          </a:p>
          <a:p>
            <a:r>
              <a:rPr lang="en-US" altLang="ko-KR" dirty="0" smtClean="0"/>
              <a:t>head(welfare)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tail(welfare)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View(welfare)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dim(welfare)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(welfare)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summary(welfare)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####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쉬운 단어로 변경하기</a:t>
            </a:r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smtClean="0"/>
              <a:t>welfare &lt;- rename(welfare,</a:t>
            </a:r>
          </a:p>
          <a:p>
            <a:r>
              <a:rPr lang="en-US" altLang="ko-KR" dirty="0" smtClean="0"/>
              <a:t>                  sex = h10_g3, # </a:t>
            </a:r>
            <a:r>
              <a:rPr lang="ko-KR" altLang="en-US" dirty="0" smtClean="0"/>
              <a:t>성별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birth = h10_g4, # </a:t>
            </a:r>
            <a:r>
              <a:rPr lang="ko-KR" altLang="en-US" dirty="0" smtClean="0"/>
              <a:t>태어난 연도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marriage = h10_g10, # </a:t>
            </a:r>
            <a:r>
              <a:rPr lang="ko-KR" altLang="en-US" dirty="0" smtClean="0"/>
              <a:t>혼인 상태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religion = h10_g11, # </a:t>
            </a:r>
            <a:r>
              <a:rPr lang="ko-KR" altLang="en-US" dirty="0" smtClean="0"/>
              <a:t>종교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smtClean="0"/>
              <a:t>income = p1002_8aq1, # </a:t>
            </a:r>
            <a:r>
              <a:rPr lang="ko-KR" altLang="en-US" dirty="0" smtClean="0"/>
              <a:t>월급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err="1" smtClean="0"/>
              <a:t>code_job</a:t>
            </a:r>
            <a:r>
              <a:rPr lang="en-US" altLang="ko-KR" dirty="0" smtClean="0"/>
              <a:t> = h10_eco9, # </a:t>
            </a:r>
            <a:r>
              <a:rPr lang="ko-KR" altLang="en-US" dirty="0" smtClean="0"/>
              <a:t>직종 코드</a:t>
            </a:r>
          </a:p>
          <a:p>
            <a:r>
              <a:rPr lang="ko-KR" altLang="en-US" dirty="0" smtClean="0"/>
              <a:t>                  </a:t>
            </a:r>
            <a:r>
              <a:rPr lang="en-US" altLang="ko-KR" dirty="0" err="1" smtClean="0"/>
              <a:t>code_region</a:t>
            </a:r>
            <a:r>
              <a:rPr lang="en-US" altLang="ko-KR" dirty="0" smtClean="0"/>
              <a:t> = h10_reg7) # </a:t>
            </a:r>
            <a:r>
              <a:rPr lang="ko-KR" altLang="en-US" dirty="0" smtClean="0"/>
              <a:t>지역 코드</a:t>
            </a:r>
          </a:p>
          <a:p>
            <a:r>
              <a:rPr lang="en-US" altLang="ko-KR" dirty="0" smtClean="0"/>
              <a:t>```                </a:t>
            </a:r>
          </a:p>
          <a:p>
            <a:r>
              <a:rPr lang="en-US" altLang="ko-KR" dirty="0" smtClean="0"/>
              <a:t>##09-5.</a:t>
            </a:r>
            <a:r>
              <a:rPr lang="ko-KR" altLang="en-US" dirty="0" smtClean="0"/>
              <a:t>연령대 및 성별 월급 차이</a:t>
            </a:r>
            <a:r>
              <a:rPr lang="en-US" altLang="ko-KR" dirty="0" smtClean="0"/>
              <a:t>-"</a:t>
            </a:r>
            <a:r>
              <a:rPr lang="ko-KR" altLang="en-US" dirty="0" smtClean="0"/>
              <a:t>성별 월급 차이는 연령대별로 다를까</a:t>
            </a:r>
            <a:r>
              <a:rPr lang="en-US" altLang="ko-KR" dirty="0" smtClean="0"/>
              <a:t>?"</a:t>
            </a:r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연령대 및 성별 월급 차이 분석하기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###</a:t>
            </a:r>
            <a:r>
              <a:rPr lang="ko-KR" altLang="en-US" dirty="0" smtClean="0"/>
              <a:t>데이터 분석 절차</a:t>
            </a:r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변수 검토 및 전처리 단계에서 이상치 검토</a:t>
            </a:r>
            <a:r>
              <a:rPr lang="en-US" altLang="ko-KR" dirty="0" smtClean="0"/>
              <a:t>!</a:t>
            </a:r>
            <a:r>
              <a:rPr lang="ko-KR" altLang="en-US" dirty="0" smtClean="0"/>
              <a:t>하고 있으면 </a:t>
            </a:r>
            <a:r>
              <a:rPr lang="ko-KR" altLang="en-US" dirty="0" err="1" smtClean="0"/>
              <a:t>결측처리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변수간 관계 분석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이상치 </a:t>
            </a:r>
            <a:r>
              <a:rPr lang="ko-KR" altLang="en-US" dirty="0" err="1" smtClean="0"/>
              <a:t>결측</a:t>
            </a:r>
            <a:r>
              <a:rPr lang="ko-KR" altLang="en-US" dirty="0" smtClean="0"/>
              <a:t> 처리</a:t>
            </a:r>
          </a:p>
          <a:p>
            <a:r>
              <a:rPr lang="en-US" altLang="ko-KR" dirty="0" err="1" smtClean="0"/>
              <a:t>welfare$birth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==9999,NA,welfare$birth)</a:t>
            </a:r>
          </a:p>
          <a:p>
            <a:r>
              <a:rPr lang="en-US" altLang="ko-KR" dirty="0" smtClean="0"/>
              <a:t>table(is.na(</a:t>
            </a:r>
            <a:r>
              <a:rPr lang="en-US" altLang="ko-KR" dirty="0" err="1" smtClean="0"/>
              <a:t>welfare$birth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#3.</a:t>
            </a:r>
            <a:r>
              <a:rPr lang="ko-KR" altLang="en-US" dirty="0" smtClean="0"/>
              <a:t>파생변수 만들기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나이</a:t>
            </a:r>
          </a:p>
          <a:p>
            <a:r>
              <a:rPr lang="en-US" altLang="ko-KR" dirty="0" err="1" smtClean="0"/>
              <a:t>welfare$age</a:t>
            </a:r>
            <a:r>
              <a:rPr lang="en-US" altLang="ko-KR" dirty="0" smtClean="0"/>
              <a:t>&lt;-2018-welfare$birth+1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welfare$age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welfare$age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```{r, </a:t>
            </a:r>
            <a:r>
              <a:rPr lang="en-US" altLang="ko-KR" dirty="0" err="1" smtClean="0"/>
              <a:t>fig.width</a:t>
            </a:r>
            <a:r>
              <a:rPr lang="en-US" altLang="ko-KR" dirty="0" smtClean="0"/>
              <a:t>=7, </a:t>
            </a:r>
            <a:r>
              <a:rPr lang="en-US" altLang="ko-KR" dirty="0" err="1" smtClean="0"/>
              <a:t>fig.height</a:t>
            </a:r>
            <a:r>
              <a:rPr lang="en-US" altLang="ko-KR" dirty="0" smtClean="0"/>
              <a:t>=5}</a:t>
            </a:r>
          </a:p>
          <a:p>
            <a:r>
              <a:rPr lang="en-US" altLang="ko-KR" dirty="0" err="1" smtClean="0"/>
              <a:t>age_income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(age)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age_income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파생변수 만들기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연령대</a:t>
            </a:r>
          </a:p>
          <a:p>
            <a:r>
              <a:rPr lang="en-US" altLang="ko-KR" dirty="0" smtClean="0"/>
              <a:t>welfare&lt;-welfare %&gt;% </a:t>
            </a:r>
          </a:p>
          <a:p>
            <a:r>
              <a:rPr lang="en-US" altLang="ko-KR" dirty="0" smtClean="0"/>
              <a:t>  mutate(</a:t>
            </a:r>
            <a:r>
              <a:rPr lang="en-US" altLang="ko-KR" dirty="0" err="1" smtClean="0"/>
              <a:t>ageg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(age&lt;30,"young",</a:t>
            </a:r>
          </a:p>
          <a:p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(age&lt;=59,"middle","old")))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welfare$ageg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연령대별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err="1" smtClean="0"/>
              <a:t>ageg_income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ageg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err="1" smtClean="0"/>
              <a:t>ageg_income</a:t>
            </a:r>
            <a:endParaRPr lang="en-US" altLang="ko-KR" dirty="0" smtClean="0"/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연령대 및 성별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err="1" smtClean="0"/>
              <a:t>sex_income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ageg,sex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err="1" smtClean="0"/>
              <a:t>sex_income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sex_income,aes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ageg,y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mean_income,fill</a:t>
            </a:r>
            <a:r>
              <a:rPr lang="en-US" altLang="ko-KR" dirty="0" smtClean="0"/>
              <a:t>=sex))+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()+</a:t>
            </a:r>
            <a:r>
              <a:rPr lang="en-US" altLang="ko-KR" dirty="0" err="1" smtClean="0"/>
              <a:t>scale_x_discrete</a:t>
            </a:r>
            <a:r>
              <a:rPr lang="en-US" altLang="ko-KR" dirty="0" smtClean="0"/>
              <a:t>(limits=c("</a:t>
            </a:r>
            <a:r>
              <a:rPr lang="en-US" altLang="ko-KR" dirty="0" err="1" smtClean="0"/>
              <a:t>young","middle","old</a:t>
            </a:r>
            <a:r>
              <a:rPr lang="en-US" altLang="ko-KR" dirty="0" smtClean="0"/>
              <a:t>"))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성별 막대 분리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sex_income,aes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ageg,y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mean_income,fill</a:t>
            </a:r>
            <a:r>
              <a:rPr lang="en-US" altLang="ko-KR" dirty="0" smtClean="0"/>
              <a:t>=sex))+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(position = "dodge")+</a:t>
            </a:r>
            <a:r>
              <a:rPr lang="en-US" altLang="ko-KR" dirty="0" err="1" smtClean="0"/>
              <a:t>scale_x_discrete</a:t>
            </a:r>
            <a:r>
              <a:rPr lang="en-US" altLang="ko-KR" dirty="0" smtClean="0"/>
              <a:t>(limits=c("</a:t>
            </a:r>
            <a:r>
              <a:rPr lang="en-US" altLang="ko-KR" dirty="0" err="1" smtClean="0"/>
              <a:t>young","middle","old</a:t>
            </a:r>
            <a:r>
              <a:rPr lang="en-US" altLang="ko-KR" dirty="0" smtClean="0"/>
              <a:t>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나이 및 성별 월급 차이 분석하기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성별 연령별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err="1" smtClean="0"/>
              <a:t>sex_age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age,sex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(x=age, y=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, col=sex))+</a:t>
            </a:r>
            <a:r>
              <a:rPr lang="en-US" altLang="ko-KR" dirty="0" err="1" smtClean="0"/>
              <a:t>geom_line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920A3-8D34-478C-9418-65AD0A75AD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5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9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19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3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1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0513-3721-4A70-8943-ABC5FE47197E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44BD4-3F11-4FEE-8D55-3ED51388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마크다운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8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9-5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마크다운 연습</a:t>
            </a:r>
          </a:p>
          <a:p>
            <a:r>
              <a:rPr lang="en-US" altLang="ko-KR" dirty="0" smtClean="0"/>
              <a:t>=================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자료는 마크다운 문법을 연습해보는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제목에 대하여</a:t>
            </a:r>
          </a:p>
          <a:p>
            <a:r>
              <a:rPr lang="en-US" altLang="ko-KR" dirty="0" smtClean="0"/>
              <a:t>-------------------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제목은 </a:t>
            </a:r>
            <a:r>
              <a:rPr lang="en-US" altLang="ko-KR" dirty="0" smtClean="0"/>
              <a:t>====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----</a:t>
            </a:r>
            <a:r>
              <a:rPr lang="ko-KR" altLang="en-US" dirty="0" smtClean="0"/>
              <a:t>로 표시할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#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###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3</a:t>
            </a:r>
          </a:p>
          <a:p>
            <a:r>
              <a:rPr lang="en-US" altLang="ko-KR" dirty="0" smtClean="0"/>
              <a:t>####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4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단락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--------------------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단락은 특별한 기호 없이 그대로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특별한 경우가 아니라면 들여쓰기를 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단락과 단락 사이는 하나 이상의 빈 줄로 구분한다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임의로 줄을 바꾸기 위해서는</a:t>
            </a:r>
          </a:p>
          <a:p>
            <a:r>
              <a:rPr lang="ko-KR" altLang="en-US" dirty="0" err="1" smtClean="0"/>
              <a:t>두개</a:t>
            </a:r>
            <a:r>
              <a:rPr lang="ko-KR" altLang="en-US" dirty="0" smtClean="0"/>
              <a:t> 이상의 빈칸</a:t>
            </a:r>
            <a:r>
              <a:rPr lang="en-US" altLang="ko-KR" dirty="0" smtClean="0"/>
              <a:t>(space)</a:t>
            </a:r>
            <a:r>
              <a:rPr lang="ko-KR" altLang="en-US" dirty="0" smtClean="0"/>
              <a:t>를 쓴 다음 새로운 줄을 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순서가 없는 목록</a:t>
            </a:r>
          </a:p>
          <a:p>
            <a:r>
              <a:rPr lang="en-US" altLang="ko-KR" dirty="0" smtClean="0"/>
              <a:t>----------------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수박</a:t>
            </a:r>
          </a:p>
          <a:p>
            <a:r>
              <a:rPr lang="ko-KR" altLang="en-US" dirty="0" smtClean="0"/>
              <a:t>*참외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호박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오이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순서가 있는 목록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수박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참외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호박</a:t>
            </a:r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오이이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어떤 목록이 다른 목록을 품고 있는 경우</a:t>
            </a:r>
          </a:p>
          <a:p>
            <a:r>
              <a:rPr lang="en-US" altLang="ko-KR" dirty="0" smtClean="0"/>
              <a:t>--------------------------------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24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1. Item 1</a:t>
            </a:r>
          </a:p>
          <a:p>
            <a:r>
              <a:rPr lang="en-US" altLang="ko-KR" dirty="0" smtClean="0"/>
              <a:t>2. Item 2</a:t>
            </a:r>
          </a:p>
          <a:p>
            <a:r>
              <a:rPr lang="en-US" altLang="ko-KR" dirty="0" smtClean="0"/>
              <a:t>3. Item 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*Item 3a</a:t>
            </a:r>
          </a:p>
          <a:p>
            <a:r>
              <a:rPr lang="en-US" altLang="ko-KR" dirty="0" smtClean="0"/>
              <a:t>         *Item 3b</a:t>
            </a:r>
          </a:p>
          <a:p>
            <a:r>
              <a:rPr lang="en-US" altLang="ko-KR" dirty="0" smtClean="0"/>
              <a:t>         </a:t>
            </a:r>
          </a:p>
          <a:p>
            <a:r>
              <a:rPr lang="ko-KR" altLang="en-US" dirty="0" smtClean="0"/>
              <a:t>강조</a:t>
            </a:r>
          </a:p>
          <a:p>
            <a:r>
              <a:rPr lang="en-US" altLang="ko-KR" dirty="0" smtClean="0"/>
              <a:t>---</a:t>
            </a:r>
          </a:p>
          <a:p>
            <a:r>
              <a:rPr lang="en-US" altLang="ko-KR" dirty="0" smtClean="0"/>
              <a:t>*italic* **bold**</a:t>
            </a:r>
          </a:p>
          <a:p>
            <a:r>
              <a:rPr lang="en-US" altLang="ko-KR" dirty="0" smtClean="0"/>
              <a:t>_italic_- __bold__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인용문단</a:t>
            </a:r>
          </a:p>
          <a:p>
            <a:r>
              <a:rPr lang="en-US" altLang="ko-KR" dirty="0" smtClean="0"/>
              <a:t>--------</a:t>
            </a:r>
          </a:p>
          <a:p>
            <a:r>
              <a:rPr lang="en-US" altLang="ko-KR" dirty="0" smtClean="0"/>
              <a:t>&gt;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인용했다는 표시를 </a:t>
            </a:r>
            <a:r>
              <a:rPr lang="ko-KR" altLang="en-US" dirty="0" err="1" smtClean="0"/>
              <a:t>하기위해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기호를 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컴퓨터 코드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블록 코드는 </a:t>
            </a:r>
            <a:r>
              <a:rPr lang="ko-KR" altLang="en-US" dirty="0" err="1" smtClean="0"/>
              <a:t>백틱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개로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코드는 </a:t>
            </a:r>
            <a:r>
              <a:rPr lang="ko-KR" altLang="en-US" dirty="0" err="1" smtClean="0"/>
              <a:t>백틱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구분한다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백틱은</a:t>
            </a:r>
            <a:r>
              <a:rPr lang="ko-KR" altLang="en-US" dirty="0" smtClean="0"/>
              <a:t> 보통 키보드에서 좌측 상단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키 위에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r>
              <a:rPr lang="en-US" altLang="ko-KR" dirty="0" smtClean="0"/>
              <a:t>This text is displayed verbatim / </a:t>
            </a:r>
            <a:r>
              <a:rPr lang="en-US" altLang="ko-KR" dirty="0" err="1" smtClean="0"/>
              <a:t>performatted</a:t>
            </a:r>
            <a:endParaRPr lang="en-US" altLang="ko-KR" dirty="0" smtClean="0"/>
          </a:p>
          <a:p>
            <a:r>
              <a:rPr lang="en-US" altLang="ko-KR" dirty="0" smtClean="0"/>
              <a:t>```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 defined the `add` function to compute the sum of two numbers.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그림 삽입</a:t>
            </a:r>
          </a:p>
          <a:p>
            <a:r>
              <a:rPr lang="en-US" altLang="ko-KR" dirty="0" smtClean="0"/>
              <a:t>---------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alt text</a:t>
            </a:r>
            <a:r>
              <a:rPr lang="ko-KR" altLang="en-US" dirty="0" smtClean="0"/>
              <a:t>는 그림을 불러오지 못했을 때 대신 보여줄 텍스트를 의미한다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![alt text](c:\\a.jpg)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![alt text](http://placehold.it/350x150)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링크</a:t>
            </a:r>
          </a:p>
          <a:p>
            <a:r>
              <a:rPr lang="en-US" altLang="ko-KR" dirty="0" smtClean="0"/>
              <a:t>----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주소를 직접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http://google.co.kr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단어 등에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링크를 붙인다</a:t>
            </a:r>
            <a:r>
              <a:rPr lang="en-US" altLang="ko-KR" dirty="0" smtClean="0"/>
              <a:t>. []</a:t>
            </a:r>
            <a:r>
              <a:rPr lang="ko-KR" altLang="en-US" dirty="0" smtClean="0"/>
              <a:t>안에 단어를 넣고 주소는 </a:t>
            </a:r>
            <a:r>
              <a:rPr lang="en-US" altLang="ko-KR" dirty="0" smtClean="0"/>
              <a:t>()</a:t>
            </a:r>
            <a:r>
              <a:rPr lang="ko-KR" altLang="en-US" dirty="0" smtClean="0"/>
              <a:t>안에 넣는다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구글</a:t>
            </a:r>
            <a:r>
              <a:rPr lang="en-US" altLang="ko-KR" dirty="0" smtClean="0"/>
              <a:t>](http://google.co.kr)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코드 사용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49694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5661248"/>
            <a:ext cx="777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계산용 덩어리는 </a:t>
            </a:r>
            <a:r>
              <a:rPr lang="ko-KR" altLang="en-US" sz="2400" dirty="0" err="1"/>
              <a:t>청크라고</a:t>
            </a:r>
            <a:r>
              <a:rPr lang="ko-KR" altLang="en-US" sz="2400" dirty="0"/>
              <a:t> 부른다</a:t>
            </a:r>
            <a:r>
              <a:rPr lang="en-US" altLang="ko-KR" sz="2400" dirty="0"/>
              <a:t>. {r} </a:t>
            </a:r>
            <a:r>
              <a:rPr lang="ko-KR" altLang="en-US" sz="2400" dirty="0"/>
              <a:t>빈칸 없이 </a:t>
            </a:r>
            <a:r>
              <a:rPr lang="ko-KR" altLang="en-US" sz="2400" dirty="0" err="1"/>
              <a:t>써야함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62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1" t="2382" r="3271" b="5522"/>
          <a:stretch/>
        </p:blipFill>
        <p:spPr bwMode="auto">
          <a:xfrm>
            <a:off x="611560" y="476672"/>
            <a:ext cx="5654352" cy="497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03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7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9-2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2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9-3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3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9-4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7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3432</Words>
  <Application>Microsoft Office PowerPoint</Application>
  <PresentationFormat>화면 슬라이드 쇼(4:3)</PresentationFormat>
  <Paragraphs>782</Paragraphs>
  <Slides>10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R 마크다운</vt:lpstr>
      <vt:lpstr>PowerPoint 프레젠테이션</vt:lpstr>
      <vt:lpstr>PowerPoint 프레젠테이션</vt:lpstr>
      <vt:lpstr>R 코드 사용</vt:lpstr>
      <vt:lpstr>PowerPoint 프레젠테이션</vt:lpstr>
      <vt:lpstr>PowerPoint 프레젠테이션</vt:lpstr>
      <vt:lpstr>9-2</vt:lpstr>
      <vt:lpstr>9-3</vt:lpstr>
      <vt:lpstr>9-4</vt:lpstr>
      <vt:lpstr>9-5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마크다운</dc:title>
  <dc:creator>student</dc:creator>
  <cp:lastModifiedBy>student</cp:lastModifiedBy>
  <cp:revision>9</cp:revision>
  <dcterms:created xsi:type="dcterms:W3CDTF">2018-02-26T04:32:56Z</dcterms:created>
  <dcterms:modified xsi:type="dcterms:W3CDTF">2018-02-26T08:00:57Z</dcterms:modified>
</cp:coreProperties>
</file>