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57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2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268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4E9CA-9476-437A-B58A-C6C5C672A799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87021-BBC7-48A4-A260-0829A934D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380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install.packages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jsonlite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libs&lt;-c("ggplot2","ggmap","jsonlite")</a:t>
            </a:r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install.packages</a:t>
            </a:r>
            <a:r>
              <a:rPr lang="en-US" altLang="ko-KR" dirty="0" smtClean="0"/>
              <a:t>(libs)</a:t>
            </a:r>
          </a:p>
          <a:p>
            <a:r>
              <a:rPr lang="en-US" altLang="ko-KR" dirty="0" err="1" smtClean="0"/>
              <a:t>install.packages</a:t>
            </a:r>
            <a:r>
              <a:rPr lang="en-US" altLang="ko-KR" dirty="0" smtClean="0"/>
              <a:t>(libs)</a:t>
            </a:r>
          </a:p>
          <a:p>
            <a:r>
              <a:rPr lang="en-US" altLang="ko-KR" dirty="0" err="1" smtClean="0"/>
              <a:t>unlist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lapply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libs,require,character.only</a:t>
            </a:r>
            <a:r>
              <a:rPr lang="en-US" altLang="ko-KR" dirty="0" smtClean="0"/>
              <a:t>=TRUE))</a:t>
            </a:r>
          </a:p>
          <a:p>
            <a:r>
              <a:rPr lang="en-US" altLang="ko-KR" dirty="0" smtClean="0"/>
              <a:t>#Loading required package:gglot2</a:t>
            </a:r>
          </a:p>
          <a:p>
            <a:r>
              <a:rPr lang="en-US" altLang="ko-KR" dirty="0" smtClean="0"/>
              <a:t>#Loading required </a:t>
            </a:r>
            <a:r>
              <a:rPr lang="en-US" altLang="ko-KR" dirty="0" err="1" smtClean="0"/>
              <a:t>package:ggmap</a:t>
            </a:r>
            <a:endParaRPr lang="en-US" altLang="ko-KR" dirty="0" smtClean="0"/>
          </a:p>
          <a:p>
            <a:r>
              <a:rPr lang="en-US" altLang="ko-KR" dirty="0" smtClean="0"/>
              <a:t>#Loading required </a:t>
            </a:r>
            <a:r>
              <a:rPr lang="en-US" altLang="ko-KR" dirty="0" err="1" smtClean="0"/>
              <a:t>package:jsonlite</a:t>
            </a:r>
            <a:endParaRPr lang="en-US" altLang="ko-KR" dirty="0" smtClean="0"/>
          </a:p>
          <a:p>
            <a:r>
              <a:rPr lang="en-US" altLang="ko-KR" dirty="0" smtClean="0"/>
              <a:t>subway&lt;-read.csv('c:\\</a:t>
            </a:r>
            <a:r>
              <a:rPr lang="en-US" altLang="ko-KR" dirty="0" err="1" smtClean="0"/>
              <a:t>easy_r</a:t>
            </a:r>
            <a:r>
              <a:rPr lang="en-US" altLang="ko-KR" dirty="0" smtClean="0"/>
              <a:t>/subway.csv', header=TRUE, </a:t>
            </a:r>
            <a:r>
              <a:rPr lang="en-US" altLang="ko-KR" dirty="0" err="1" smtClean="0"/>
              <a:t>stringsAsFactors</a:t>
            </a:r>
            <a:r>
              <a:rPr lang="en-US" altLang="ko-KR" dirty="0" smtClean="0"/>
              <a:t>=FALSE, </a:t>
            </a:r>
            <a:r>
              <a:rPr lang="en-US" altLang="ko-KR" dirty="0" err="1" smtClean="0"/>
              <a:t>fileEncoding</a:t>
            </a:r>
            <a:r>
              <a:rPr lang="en-US" altLang="ko-KR" dirty="0" smtClean="0"/>
              <a:t>="UTF-8")</a:t>
            </a:r>
          </a:p>
          <a:p>
            <a:r>
              <a:rPr lang="en-US" altLang="ko-KR" dirty="0" err="1" smtClean="0"/>
              <a:t>str</a:t>
            </a:r>
            <a:r>
              <a:rPr lang="en-US" altLang="ko-KR" dirty="0" smtClean="0"/>
              <a:t>(subway)</a:t>
            </a:r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정수형 </a:t>
            </a:r>
            <a:r>
              <a:rPr lang="en-US" altLang="ko-KR" dirty="0" err="1" smtClean="0"/>
              <a:t>income_date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변수를 표준서식으로 변환</a:t>
            </a:r>
          </a:p>
          <a:p>
            <a:r>
              <a:rPr lang="en-US" altLang="ko-KR" dirty="0" smtClean="0"/>
              <a:t>class(subway[ , "</a:t>
            </a:r>
            <a:r>
              <a:rPr lang="en-US" altLang="ko-KR" dirty="0" err="1" smtClean="0"/>
              <a:t>income_date</a:t>
            </a:r>
            <a:r>
              <a:rPr lang="en-US" altLang="ko-KR" dirty="0" smtClean="0"/>
              <a:t>"])&lt;-"character"</a:t>
            </a:r>
          </a:p>
          <a:p>
            <a:r>
              <a:rPr lang="en-US" altLang="ko-KR" dirty="0" smtClean="0"/>
              <a:t>subway[ , "</a:t>
            </a:r>
            <a:r>
              <a:rPr lang="en-US" altLang="ko-KR" dirty="0" err="1" smtClean="0"/>
              <a:t>income_date</a:t>
            </a:r>
            <a:r>
              <a:rPr lang="en-US" altLang="ko-KR" dirty="0" smtClean="0"/>
              <a:t>"]&lt;-</a:t>
            </a:r>
            <a:r>
              <a:rPr lang="en-US" altLang="ko-KR" dirty="0" err="1" smtClean="0"/>
              <a:t>as.Date</a:t>
            </a:r>
            <a:r>
              <a:rPr lang="en-US" altLang="ko-KR" dirty="0" smtClean="0"/>
              <a:t>(subway[ , "</a:t>
            </a:r>
            <a:r>
              <a:rPr lang="en-US" altLang="ko-KR" dirty="0" err="1" smtClean="0"/>
              <a:t>income_date</a:t>
            </a:r>
            <a:r>
              <a:rPr lang="en-US" altLang="ko-KR" dirty="0" smtClean="0"/>
              <a:t>"],format="%</a:t>
            </a:r>
            <a:r>
              <a:rPr lang="en-US" altLang="ko-KR" dirty="0" err="1" smtClean="0"/>
              <a:t>Y%m%d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unique(format(subway[ , "</a:t>
            </a:r>
            <a:r>
              <a:rPr lang="en-US" altLang="ko-KR" dirty="0" err="1" smtClean="0"/>
              <a:t>income_date</a:t>
            </a:r>
            <a:r>
              <a:rPr lang="en-US" altLang="ko-KR" dirty="0" smtClean="0"/>
              <a:t>"], "%Y"))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#2014</a:t>
            </a:r>
            <a:r>
              <a:rPr lang="ko-KR" altLang="en-US" dirty="0" smtClean="0"/>
              <a:t>년 자료 제외</a:t>
            </a:r>
          </a:p>
          <a:p>
            <a:endParaRPr lang="ko-KR" altLang="en-US" dirty="0" smtClean="0"/>
          </a:p>
          <a:p>
            <a:r>
              <a:rPr lang="en-US" altLang="ko-KR" dirty="0" err="1" smtClean="0"/>
              <a:t>idx</a:t>
            </a:r>
            <a:r>
              <a:rPr lang="en-US" altLang="ko-KR" dirty="0" smtClean="0"/>
              <a:t>&lt;-format(subway[ ,"</a:t>
            </a:r>
            <a:r>
              <a:rPr lang="en-US" altLang="ko-KR" dirty="0" err="1" smtClean="0"/>
              <a:t>income_date</a:t>
            </a:r>
            <a:r>
              <a:rPr lang="en-US" altLang="ko-KR" dirty="0" smtClean="0"/>
              <a:t>"], "%Y")=="2014"</a:t>
            </a:r>
          </a:p>
          <a:p>
            <a:r>
              <a:rPr lang="en-US" altLang="ko-KR" dirty="0" smtClean="0"/>
              <a:t>unique(format(subway[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,"</a:t>
            </a:r>
            <a:r>
              <a:rPr lang="en-US" altLang="ko-KR" dirty="0" err="1" smtClean="0"/>
              <a:t>income_date</a:t>
            </a:r>
            <a:r>
              <a:rPr lang="en-US" altLang="ko-KR" dirty="0" smtClean="0"/>
              <a:t>"],"%m"))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subway2 &lt;- subset(subway, subset = format(</a:t>
            </a:r>
            <a:r>
              <a:rPr lang="en-US" altLang="ko-KR" dirty="0" err="1" smtClean="0"/>
              <a:t>income_date</a:t>
            </a:r>
            <a:r>
              <a:rPr lang="en-US" altLang="ko-KR" dirty="0" smtClean="0"/>
              <a:t>, "%Y") != "2014")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실제 사용 역 이름과 동일한지 확인</a:t>
            </a:r>
          </a:p>
          <a:p>
            <a:r>
              <a:rPr lang="en-US" altLang="ko-KR" dirty="0" smtClean="0"/>
              <a:t>sort(unique(subway[ , '</a:t>
            </a:r>
            <a:r>
              <a:rPr lang="en-US" altLang="ko-KR" dirty="0" err="1" smtClean="0"/>
              <a:t>stat_name</a:t>
            </a:r>
            <a:r>
              <a:rPr lang="en-US" altLang="ko-KR" dirty="0" smtClean="0"/>
              <a:t>']))</a:t>
            </a:r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역명과 노선번호 분리 후 역명 대체</a:t>
            </a:r>
          </a:p>
          <a:p>
            <a:r>
              <a:rPr lang="en-US" altLang="ko-KR" dirty="0" err="1" smtClean="0"/>
              <a:t>idx</a:t>
            </a:r>
            <a:r>
              <a:rPr lang="en-US" altLang="ko-KR" dirty="0" smtClean="0"/>
              <a:t> &lt;- </a:t>
            </a:r>
            <a:r>
              <a:rPr lang="en-US" altLang="ko-KR" dirty="0" err="1" smtClean="0"/>
              <a:t>grep</a:t>
            </a:r>
            <a:r>
              <a:rPr lang="en-US" altLang="ko-KR" dirty="0" smtClean="0"/>
              <a:t>( "\\(" , subway2[ , "</a:t>
            </a:r>
            <a:r>
              <a:rPr lang="en-US" altLang="ko-KR" dirty="0" err="1" smtClean="0"/>
              <a:t>stat_name</a:t>
            </a:r>
            <a:r>
              <a:rPr lang="en-US" altLang="ko-KR" dirty="0" smtClean="0"/>
              <a:t>"] ) </a:t>
            </a:r>
          </a:p>
          <a:p>
            <a:r>
              <a:rPr lang="en-US" altLang="ko-KR" dirty="0" smtClean="0"/>
              <a:t>unique(subway2[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, "</a:t>
            </a:r>
            <a:r>
              <a:rPr lang="en-US" altLang="ko-KR" dirty="0" err="1" smtClean="0"/>
              <a:t>stat_name</a:t>
            </a:r>
            <a:r>
              <a:rPr lang="en-US" altLang="ko-KR" dirty="0" smtClean="0"/>
              <a:t>"])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stat_name</a:t>
            </a:r>
            <a:r>
              <a:rPr lang="en-US" altLang="ko-KR" dirty="0" smtClean="0"/>
              <a:t> &lt;- subway2[ , "</a:t>
            </a:r>
            <a:r>
              <a:rPr lang="en-US" altLang="ko-KR" dirty="0" err="1" smtClean="0"/>
              <a:t>stat_name</a:t>
            </a:r>
            <a:r>
              <a:rPr lang="en-US" altLang="ko-KR" dirty="0" smtClean="0"/>
              <a:t>"] </a:t>
            </a:r>
          </a:p>
          <a:p>
            <a:r>
              <a:rPr lang="en-US" altLang="ko-KR" dirty="0" err="1" smtClean="0"/>
              <a:t>tmp</a:t>
            </a:r>
            <a:r>
              <a:rPr lang="en-US" altLang="ko-KR" dirty="0" smtClean="0"/>
              <a:t> &lt;- </a:t>
            </a:r>
            <a:r>
              <a:rPr lang="en-US" altLang="ko-KR" dirty="0" err="1" smtClean="0"/>
              <a:t>sapply</a:t>
            </a:r>
            <a:r>
              <a:rPr lang="en-US" altLang="ko-KR" dirty="0" smtClean="0"/>
              <a:t>(subway2[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, "</a:t>
            </a:r>
            <a:r>
              <a:rPr lang="en-US" altLang="ko-KR" dirty="0" err="1" smtClean="0"/>
              <a:t>stat_name</a:t>
            </a:r>
            <a:r>
              <a:rPr lang="en-US" altLang="ko-KR" dirty="0" smtClean="0"/>
              <a:t>"], </a:t>
            </a:r>
            <a:r>
              <a:rPr lang="en-US" altLang="ko-KR" dirty="0" err="1" smtClean="0"/>
              <a:t>strsplit</a:t>
            </a:r>
            <a:r>
              <a:rPr lang="en-US" altLang="ko-KR" dirty="0" smtClean="0"/>
              <a:t>, "\\(", USE.NAMES=FALSE) </a:t>
            </a:r>
          </a:p>
          <a:p>
            <a:r>
              <a:rPr lang="en-US" altLang="ko-KR" dirty="0" err="1" smtClean="0"/>
              <a:t>stat_renamed</a:t>
            </a:r>
            <a:r>
              <a:rPr lang="en-US" altLang="ko-KR" dirty="0" smtClean="0"/>
              <a:t> &lt;- </a:t>
            </a:r>
            <a:r>
              <a:rPr lang="en-US" altLang="ko-KR" dirty="0" err="1" smtClean="0"/>
              <a:t>sapply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tmp</a:t>
            </a:r>
            <a:r>
              <a:rPr lang="en-US" altLang="ko-KR" dirty="0" smtClean="0"/>
              <a:t>, function(x) x[1]) </a:t>
            </a:r>
          </a:p>
          <a:p>
            <a:r>
              <a:rPr lang="en-US" altLang="ko-KR" dirty="0" smtClean="0"/>
              <a:t>subway2[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, "</a:t>
            </a:r>
            <a:r>
              <a:rPr lang="en-US" altLang="ko-KR" dirty="0" err="1" smtClean="0"/>
              <a:t>stat_name</a:t>
            </a:r>
            <a:r>
              <a:rPr lang="en-US" altLang="ko-KR" dirty="0" smtClean="0"/>
              <a:t>"] &lt;- </a:t>
            </a:r>
            <a:r>
              <a:rPr lang="en-US" altLang="ko-KR" dirty="0" err="1" smtClean="0"/>
              <a:t>stat_renamed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각 자료의 연도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 정보를 새로운 변수로 정의하여 데이터프레임의 변수로 포함시키기 위해서 아래의 명령어를 수행한다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year &lt;- format(subway2[,"</a:t>
            </a:r>
            <a:r>
              <a:rPr lang="en-US" altLang="ko-KR" dirty="0" err="1" smtClean="0"/>
              <a:t>income_date</a:t>
            </a:r>
            <a:r>
              <a:rPr lang="en-US" altLang="ko-KR" dirty="0" smtClean="0"/>
              <a:t>"], "%Y") </a:t>
            </a:r>
          </a:p>
          <a:p>
            <a:r>
              <a:rPr lang="en-US" altLang="ko-KR" dirty="0" smtClean="0"/>
              <a:t>month &lt;- format(subway2[,"</a:t>
            </a:r>
            <a:r>
              <a:rPr lang="en-US" altLang="ko-KR" dirty="0" err="1" smtClean="0"/>
              <a:t>income_date</a:t>
            </a:r>
            <a:r>
              <a:rPr lang="en-US" altLang="ko-KR" dirty="0" smtClean="0"/>
              <a:t>"], "%m") </a:t>
            </a:r>
          </a:p>
          <a:p>
            <a:r>
              <a:rPr lang="en-US" altLang="ko-KR" dirty="0" smtClean="0"/>
              <a:t>subway2 &lt;- </a:t>
            </a:r>
            <a:r>
              <a:rPr lang="en-US" altLang="ko-KR" dirty="0" err="1" smtClean="0"/>
              <a:t>cbind</a:t>
            </a:r>
            <a:r>
              <a:rPr lang="en-US" altLang="ko-KR" dirty="0" smtClean="0"/>
              <a:t>(subway2, year, month)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자료의 해당 연도 및 월을 각각 </a:t>
            </a:r>
            <a:r>
              <a:rPr lang="en-US" altLang="ko-KR" dirty="0" smtClean="0"/>
              <a:t>year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month </a:t>
            </a:r>
            <a:r>
              <a:rPr lang="ko-KR" altLang="en-US" dirty="0" smtClean="0"/>
              <a:t>변수로 저장하고 이를 데이터프레임 </a:t>
            </a:r>
            <a:r>
              <a:rPr lang="en-US" altLang="ko-KR" dirty="0" smtClean="0"/>
              <a:t>subway2</a:t>
            </a:r>
            <a:r>
              <a:rPr lang="ko-KR" altLang="en-US" dirty="0" smtClean="0"/>
              <a:t>에 새로운 변수로 추가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#&lt;subway_latlong.csv </a:t>
            </a:r>
            <a:r>
              <a:rPr lang="ko-KR" altLang="en-US" dirty="0" smtClean="0"/>
              <a:t>파일 로딩 및 자료 정리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아래 코드를 이용하여 </a:t>
            </a:r>
            <a:r>
              <a:rPr lang="en-US" altLang="ko-KR" dirty="0" smtClean="0"/>
              <a:t>subway_latlong.csv </a:t>
            </a:r>
            <a:r>
              <a:rPr lang="ko-KR" altLang="en-US" dirty="0" smtClean="0"/>
              <a:t>파일을 읽는다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subname</a:t>
            </a:r>
            <a:r>
              <a:rPr lang="en-US" altLang="ko-KR" dirty="0" smtClean="0"/>
              <a:t> &lt;- read.csv('c:\\</a:t>
            </a:r>
            <a:r>
              <a:rPr lang="en-US" altLang="ko-KR" dirty="0" err="1" smtClean="0"/>
              <a:t>easy_r</a:t>
            </a:r>
            <a:r>
              <a:rPr lang="en-US" altLang="ko-KR" dirty="0" smtClean="0"/>
              <a:t>/subway_latlong.csv', header=TRUE, </a:t>
            </a:r>
            <a:r>
              <a:rPr lang="en-US" altLang="ko-KR" dirty="0" err="1" smtClean="0"/>
              <a:t>stringsAsFactors</a:t>
            </a:r>
            <a:r>
              <a:rPr lang="en-US" altLang="ko-KR" dirty="0" smtClean="0"/>
              <a:t>=FALSE, skip=1, </a:t>
            </a:r>
            <a:r>
              <a:rPr lang="en-US" altLang="ko-KR" dirty="0" err="1" smtClean="0"/>
              <a:t>fileEncoding</a:t>
            </a:r>
            <a:r>
              <a:rPr lang="en-US" altLang="ko-KR" dirty="0" smtClean="0"/>
              <a:t>="UTF-8") </a:t>
            </a:r>
          </a:p>
          <a:p>
            <a:r>
              <a:rPr lang="en-US" altLang="ko-KR" dirty="0" err="1" smtClean="0"/>
              <a:t>str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subname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#read.csv( ) </a:t>
            </a:r>
            <a:r>
              <a:rPr lang="ko-KR" altLang="en-US" dirty="0" smtClean="0"/>
              <a:t>함수를 이용하여 </a:t>
            </a:r>
            <a:r>
              <a:rPr lang="en-US" altLang="ko-KR" dirty="0" err="1" smtClean="0"/>
              <a:t>csv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읽어 </a:t>
            </a:r>
            <a:r>
              <a:rPr lang="en-US" altLang="ko-KR" dirty="0" err="1" smtClean="0"/>
              <a:t>sybname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이름의 데이터 프레임으로 저장</a:t>
            </a:r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nsikp</a:t>
            </a:r>
            <a:r>
              <a:rPr lang="en-US" altLang="ko-KR" dirty="0" smtClean="0"/>
              <a:t> = 1</a:t>
            </a:r>
            <a:r>
              <a:rPr lang="ko-KR" altLang="en-US" dirty="0" smtClean="0"/>
              <a:t>은 파일의 첫 행을 읽지 않고 넘김</a:t>
            </a:r>
            <a:r>
              <a:rPr lang="en-US" altLang="ko-KR" dirty="0" smtClean="0"/>
              <a:t>. subway_latlong.csv </a:t>
            </a:r>
            <a:r>
              <a:rPr lang="ko-KR" altLang="en-US" dirty="0" smtClean="0"/>
              <a:t>파일의 첫 행은 한글 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둘째 행은 영문 </a:t>
            </a:r>
            <a:r>
              <a:rPr lang="ko-KR" altLang="en-US" dirty="0" err="1" smtClean="0"/>
              <a:t>변수명으로</a:t>
            </a:r>
            <a:r>
              <a:rPr lang="ko-KR" altLang="en-US" dirty="0" smtClean="0"/>
              <a:t> 기록되어 중복을 방지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#subway.csv </a:t>
            </a:r>
            <a:r>
              <a:rPr lang="ko-KR" altLang="en-US" dirty="0" smtClean="0"/>
              <a:t>파일로부터의 역명과 동일한 형식으로 주어지는지 확인을 위해 아래와 같이 역명을 출력하여 살펴본다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head(sort(unique(</a:t>
            </a:r>
            <a:r>
              <a:rPr lang="en-US" altLang="ko-KR" dirty="0" err="1" smtClean="0"/>
              <a:t>subname</a:t>
            </a:r>
            <a:r>
              <a:rPr lang="en-US" altLang="ko-KR" dirty="0" smtClean="0"/>
              <a:t>[ , "STATION_NM"])), 10)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#head( )</a:t>
            </a:r>
            <a:r>
              <a:rPr lang="ko-KR" altLang="en-US" dirty="0" smtClean="0"/>
              <a:t>는 긴 내용의 객체를 처음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옵션 조정을 통해 개수 변경 가능</a:t>
            </a:r>
            <a:r>
              <a:rPr lang="en-US" altLang="ko-KR" dirty="0" smtClean="0"/>
              <a:t>)</a:t>
            </a:r>
            <a:r>
              <a:rPr lang="ko-KR" altLang="en-US" dirty="0" smtClean="0"/>
              <a:t>만 출력하는 함수</a:t>
            </a:r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아래 코드를 통해 지하철 </a:t>
            </a:r>
            <a:r>
              <a:rPr lang="ko-KR" altLang="en-US" dirty="0" err="1" smtClean="0"/>
              <a:t>노선별</a:t>
            </a:r>
            <a:r>
              <a:rPr lang="ko-KR" altLang="en-US" dirty="0" smtClean="0"/>
              <a:t> 역명을 </a:t>
            </a:r>
            <a:r>
              <a:rPr lang="en-US" altLang="ko-KR" dirty="0" smtClean="0"/>
              <a:t>Line </a:t>
            </a:r>
            <a:r>
              <a:rPr lang="ko-KR" altLang="en-US" dirty="0" smtClean="0"/>
              <a:t>이름의 리스트 객체에 저장하여 추후 분석을 활용한다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Line &lt;- </a:t>
            </a:r>
            <a:r>
              <a:rPr lang="en-US" altLang="ko-KR" dirty="0" err="1" smtClean="0"/>
              <a:t>tapply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subname</a:t>
            </a:r>
            <a:r>
              <a:rPr lang="en-US" altLang="ko-KR" dirty="0" smtClean="0"/>
              <a:t>[,"STATION_NM"], </a:t>
            </a:r>
            <a:r>
              <a:rPr lang="en-US" altLang="ko-KR" dirty="0" err="1" smtClean="0"/>
              <a:t>subname</a:t>
            </a:r>
            <a:r>
              <a:rPr lang="en-US" altLang="ko-KR" dirty="0" smtClean="0"/>
              <a:t>[,"LINE_NUM"], unique) </a:t>
            </a:r>
          </a:p>
          <a:p>
            <a:r>
              <a:rPr lang="en-US" altLang="ko-KR" dirty="0" err="1" smtClean="0"/>
              <a:t>sapply</a:t>
            </a:r>
            <a:r>
              <a:rPr lang="en-US" altLang="ko-KR" dirty="0" smtClean="0"/>
              <a:t>(Line, head)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tapply</a:t>
            </a:r>
            <a:r>
              <a:rPr lang="en-US" altLang="ko-KR" dirty="0" smtClean="0"/>
              <a:t>(X, INDEX, FUN)</a:t>
            </a:r>
            <a:r>
              <a:rPr lang="ko-KR" altLang="en-US" dirty="0" smtClean="0"/>
              <a:t>은 벡터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factor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의 각 수준별로 함수 </a:t>
            </a:r>
            <a:r>
              <a:rPr lang="en-US" altLang="ko-KR" dirty="0" smtClean="0"/>
              <a:t>FUN</a:t>
            </a:r>
            <a:r>
              <a:rPr lang="ko-KR" altLang="en-US" dirty="0" smtClean="0"/>
              <a:t>을 일괄 적용하는 함수</a:t>
            </a:r>
          </a:p>
          <a:p>
            <a:r>
              <a:rPr lang="en-US" altLang="ko-KR" dirty="0" smtClean="0"/>
              <a:t>#head( ) </a:t>
            </a:r>
            <a:r>
              <a:rPr lang="ko-KR" altLang="en-US" dirty="0" smtClean="0"/>
              <a:t>함수를 리스트 객체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의 각 지하철 노선에 적용하여 </a:t>
            </a:r>
            <a:r>
              <a:rPr lang="ko-KR" altLang="en-US" dirty="0" err="1" smtClean="0"/>
              <a:t>노선별</a:t>
            </a:r>
            <a:r>
              <a:rPr lang="ko-KR" altLang="en-US" dirty="0" smtClean="0"/>
              <a:t> 포함된 </a:t>
            </a:r>
            <a:r>
              <a:rPr lang="ko-KR" altLang="en-US" dirty="0" err="1" smtClean="0"/>
              <a:t>역이름의</a:t>
            </a:r>
            <a:r>
              <a:rPr lang="ko-KR" altLang="en-US" dirty="0" smtClean="0"/>
              <a:t> 일부분을 출력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#&lt;</a:t>
            </a:r>
            <a:r>
              <a:rPr lang="ko-KR" altLang="en-US" dirty="0" smtClean="0"/>
              <a:t>연도별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역별</a:t>
            </a:r>
            <a:r>
              <a:rPr lang="ko-KR" altLang="en-US" dirty="0" smtClean="0"/>
              <a:t> 지하철 탑승객 수의 계산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여기서는 각 지하철역 및 연도별 탑승객 수를 합산하여 역간의 탑승객 수의 차이 및 연도별 탑승객 수 증감 추이를 살펴본다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프레임의 특정 변수의 수준별 자료 요약에 이용되는 </a:t>
            </a:r>
            <a:r>
              <a:rPr lang="en-US" altLang="ko-KR" dirty="0" smtClean="0"/>
              <a:t>aggregate( ) </a:t>
            </a:r>
            <a:r>
              <a:rPr lang="ko-KR" altLang="en-US" dirty="0" smtClean="0"/>
              <a:t>함수의 활용을 학습한다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아래의 코드는 </a:t>
            </a:r>
            <a:r>
              <a:rPr lang="ko-KR" altLang="en-US" dirty="0" err="1" smtClean="0"/>
              <a:t>역별</a:t>
            </a:r>
            <a:r>
              <a:rPr lang="ko-KR" altLang="en-US" dirty="0" smtClean="0"/>
              <a:t> 특정 연도의 탑승객 수를 합산하는 함수 </a:t>
            </a:r>
            <a:r>
              <a:rPr lang="en-US" altLang="ko-KR" dirty="0" err="1" smtClean="0"/>
              <a:t>agg_fun</a:t>
            </a:r>
            <a:r>
              <a:rPr lang="en-US" altLang="ko-KR" dirty="0" smtClean="0"/>
              <a:t>( )</a:t>
            </a:r>
            <a:r>
              <a:rPr lang="ko-KR" altLang="en-US" dirty="0" smtClean="0"/>
              <a:t>을 정의하고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활용하여 요약된 결과를 데이터 프레임에 저장하는 과정이다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agg_fun</a:t>
            </a:r>
            <a:r>
              <a:rPr lang="en-US" altLang="ko-KR" dirty="0" smtClean="0"/>
              <a:t> &lt;- function(</a:t>
            </a:r>
            <a:r>
              <a:rPr lang="en-US" altLang="ko-KR" dirty="0" err="1" smtClean="0"/>
              <a:t>vec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dat</a:t>
            </a:r>
            <a:r>
              <a:rPr lang="en-US" altLang="ko-KR" dirty="0" smtClean="0"/>
              <a:t>){ 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sub_Line</a:t>
            </a:r>
            <a:r>
              <a:rPr lang="en-US" altLang="ko-KR" dirty="0" smtClean="0"/>
              <a:t> &lt;- </a:t>
            </a:r>
            <a:r>
              <a:rPr lang="en-US" altLang="ko-KR" dirty="0" err="1" smtClean="0"/>
              <a:t>dat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dat</a:t>
            </a:r>
            <a:r>
              <a:rPr lang="en-US" altLang="ko-KR" dirty="0" smtClean="0"/>
              <a:t>[,"</a:t>
            </a:r>
            <a:r>
              <a:rPr lang="en-US" altLang="ko-KR" dirty="0" err="1" smtClean="0"/>
              <a:t>stat_name</a:t>
            </a:r>
            <a:r>
              <a:rPr lang="en-US" altLang="ko-KR" dirty="0" smtClean="0"/>
              <a:t>"] %in% </a:t>
            </a:r>
            <a:r>
              <a:rPr lang="en-US" altLang="ko-KR" dirty="0" err="1" smtClean="0"/>
              <a:t>vec</a:t>
            </a:r>
            <a:r>
              <a:rPr lang="en-US" altLang="ko-KR" dirty="0" smtClean="0"/>
              <a:t>, ] </a:t>
            </a:r>
          </a:p>
          <a:p>
            <a:r>
              <a:rPr lang="en-US" altLang="ko-KR" dirty="0" smtClean="0"/>
              <a:t>  tot &lt;- aggregate(</a:t>
            </a:r>
            <a:r>
              <a:rPr lang="en-US" altLang="ko-KR" dirty="0" err="1" smtClean="0"/>
              <a:t>on_tot</a:t>
            </a:r>
            <a:r>
              <a:rPr lang="en-US" altLang="ko-KR" dirty="0" smtClean="0"/>
              <a:t> ~ year + </a:t>
            </a:r>
            <a:r>
              <a:rPr lang="en-US" altLang="ko-KR" dirty="0" err="1" smtClean="0"/>
              <a:t>stat_name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sub_Line</a:t>
            </a:r>
            <a:r>
              <a:rPr lang="en-US" altLang="ko-KR" dirty="0" smtClean="0"/>
              <a:t>, sum) </a:t>
            </a:r>
          </a:p>
          <a:p>
            <a:r>
              <a:rPr lang="en-US" altLang="ko-KR" dirty="0" smtClean="0"/>
              <a:t>  return( tot ) </a:t>
            </a:r>
          </a:p>
          <a:p>
            <a:r>
              <a:rPr lang="en-US" altLang="ko-KR" dirty="0" smtClean="0"/>
              <a:t>}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total &lt;- </a:t>
            </a:r>
            <a:r>
              <a:rPr lang="en-US" altLang="ko-KR" dirty="0" err="1" smtClean="0"/>
              <a:t>lapply</a:t>
            </a:r>
            <a:r>
              <a:rPr lang="en-US" altLang="ko-KR" dirty="0" smtClean="0"/>
              <a:t>(Line[1:8], FUN=</a:t>
            </a:r>
            <a:r>
              <a:rPr lang="en-US" altLang="ko-KR" dirty="0" err="1" smtClean="0"/>
              <a:t>agg_fun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dat</a:t>
            </a:r>
            <a:r>
              <a:rPr lang="en-US" altLang="ko-KR" dirty="0" smtClean="0"/>
              <a:t>=subway2) </a:t>
            </a:r>
          </a:p>
          <a:p>
            <a:r>
              <a:rPr lang="en-US" altLang="ko-KR" dirty="0" smtClean="0"/>
              <a:t>df1 &lt;- </a:t>
            </a:r>
            <a:r>
              <a:rPr lang="en-US" altLang="ko-KR" dirty="0" err="1" smtClean="0"/>
              <a:t>lapply</a:t>
            </a:r>
            <a:r>
              <a:rPr lang="en-US" altLang="ko-KR" dirty="0" smtClean="0"/>
              <a:t>(total, </a:t>
            </a:r>
            <a:r>
              <a:rPr lang="en-US" altLang="ko-KR" dirty="0" err="1" smtClean="0"/>
              <a:t>xtabs</a:t>
            </a:r>
            <a:r>
              <a:rPr lang="en-US" altLang="ko-KR" dirty="0" smtClean="0"/>
              <a:t>, formula = </a:t>
            </a:r>
            <a:r>
              <a:rPr lang="en-US" altLang="ko-KR" dirty="0" err="1" smtClean="0"/>
              <a:t>on_tot</a:t>
            </a:r>
            <a:r>
              <a:rPr lang="en-US" altLang="ko-KR" dirty="0" smtClean="0"/>
              <a:t> ~ </a:t>
            </a:r>
            <a:r>
              <a:rPr lang="en-US" altLang="ko-KR" dirty="0" err="1" smtClean="0"/>
              <a:t>stat_name</a:t>
            </a:r>
            <a:r>
              <a:rPr lang="en-US" altLang="ko-KR" dirty="0" smtClean="0"/>
              <a:t> + year) </a:t>
            </a:r>
          </a:p>
          <a:p>
            <a:r>
              <a:rPr lang="en-US" altLang="ko-KR" dirty="0" err="1" smtClean="0"/>
              <a:t>lapply</a:t>
            </a:r>
            <a:r>
              <a:rPr lang="en-US" altLang="ko-KR" dirty="0" smtClean="0"/>
              <a:t>(df1, head)</a:t>
            </a:r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각 역마다 특정 연도의 탑승객 수를 전체 합산하는 함수 </a:t>
            </a:r>
            <a:r>
              <a:rPr lang="en-US" altLang="ko-KR" dirty="0" err="1" smtClean="0"/>
              <a:t>agg_fun</a:t>
            </a:r>
            <a:r>
              <a:rPr lang="en-US" altLang="ko-KR" dirty="0" smtClean="0"/>
              <a:t>( )</a:t>
            </a:r>
            <a:r>
              <a:rPr lang="ko-KR" altLang="en-US" dirty="0" smtClean="0"/>
              <a:t>를 정의</a:t>
            </a:r>
          </a:p>
          <a:p>
            <a:r>
              <a:rPr lang="en-US" altLang="ko-KR" dirty="0" smtClean="0"/>
              <a:t>#- x %in% 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의 원소 중에서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의 원소에 속하면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아니면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의 논리값을 리턴</a:t>
            </a:r>
          </a:p>
          <a:p>
            <a:r>
              <a:rPr lang="en-US" altLang="ko-KR" dirty="0" smtClean="0"/>
              <a:t>#- </a:t>
            </a:r>
            <a:r>
              <a:rPr lang="en-US" altLang="ko-KR" dirty="0" err="1" smtClean="0"/>
              <a:t>agg_fun</a:t>
            </a:r>
            <a:r>
              <a:rPr lang="en-US" altLang="ko-KR" dirty="0" smtClean="0"/>
              <a:t>( )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aggregate( ) </a:t>
            </a:r>
            <a:r>
              <a:rPr lang="ko-KR" altLang="en-US" dirty="0" smtClean="0"/>
              <a:t>함수는 </a:t>
            </a:r>
            <a:r>
              <a:rPr lang="en-US" altLang="ko-KR" dirty="0" smtClean="0"/>
              <a:t>year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stat_name</a:t>
            </a:r>
            <a:r>
              <a:rPr lang="ko-KR" altLang="en-US" dirty="0" smtClean="0"/>
              <a:t>의 각 수준에 대하여 </a:t>
            </a:r>
            <a:r>
              <a:rPr lang="en-US" altLang="ko-KR" dirty="0" err="1" smtClean="0"/>
              <a:t>on_tot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합산</a:t>
            </a:r>
            <a:r>
              <a:rPr lang="en-US" altLang="ko-KR" dirty="0" smtClean="0"/>
              <a:t>(sum)</a:t>
            </a:r>
            <a:r>
              <a:rPr lang="ko-KR" altLang="en-US" dirty="0" smtClean="0"/>
              <a:t>을 수행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xtabs</a:t>
            </a:r>
            <a:r>
              <a:rPr lang="en-US" altLang="ko-KR" dirty="0" smtClean="0"/>
              <a:t>( ) </a:t>
            </a:r>
            <a:r>
              <a:rPr lang="ko-KR" altLang="en-US" dirty="0" smtClean="0"/>
              <a:t>함수는 세로로 긴 데이터 프레임 </a:t>
            </a:r>
            <a:r>
              <a:rPr lang="en-US" altLang="ko-KR" dirty="0" smtClean="0"/>
              <a:t>total</a:t>
            </a:r>
            <a:r>
              <a:rPr lang="ko-KR" altLang="en-US" dirty="0" smtClean="0"/>
              <a:t>을 가로에 </a:t>
            </a:r>
            <a:r>
              <a:rPr lang="en-US" altLang="ko-KR" dirty="0" err="1" smtClean="0"/>
              <a:t>stat_name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세로에 </a:t>
            </a:r>
            <a:r>
              <a:rPr lang="en-US" altLang="ko-KR" dirty="0" smtClean="0"/>
              <a:t>year</a:t>
            </a:r>
            <a:r>
              <a:rPr lang="ko-KR" altLang="en-US" dirty="0" smtClean="0"/>
              <a:t>의 각 수준으로 나타내는 테이블을 만들어 해당하는 </a:t>
            </a:r>
            <a:r>
              <a:rPr lang="en-US" altLang="ko-KR" dirty="0" err="1" smtClean="0"/>
              <a:t>on_tot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출력한다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아래의 코드는 각 지하철역의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년도 누적 탑승객 수를 계산하는 과정이다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cum_total</a:t>
            </a:r>
            <a:r>
              <a:rPr lang="en-US" altLang="ko-KR" dirty="0" smtClean="0"/>
              <a:t> &lt;- </a:t>
            </a:r>
            <a:r>
              <a:rPr lang="en-US" altLang="ko-KR" dirty="0" err="1" smtClean="0"/>
              <a:t>lapply</a:t>
            </a:r>
            <a:r>
              <a:rPr lang="en-US" altLang="ko-KR" dirty="0" smtClean="0"/>
              <a:t>(total, </a:t>
            </a:r>
            <a:r>
              <a:rPr lang="en-US" altLang="ko-KR" dirty="0" err="1" smtClean="0"/>
              <a:t>xtabs</a:t>
            </a:r>
            <a:r>
              <a:rPr lang="en-US" altLang="ko-KR" dirty="0" smtClean="0"/>
              <a:t>, formula = </a:t>
            </a:r>
            <a:r>
              <a:rPr lang="en-US" altLang="ko-KR" dirty="0" err="1" smtClean="0"/>
              <a:t>on_tot</a:t>
            </a:r>
            <a:r>
              <a:rPr lang="en-US" altLang="ko-KR" dirty="0" smtClean="0"/>
              <a:t> ~ </a:t>
            </a:r>
            <a:r>
              <a:rPr lang="en-US" altLang="ko-KR" dirty="0" err="1" smtClean="0"/>
              <a:t>stat_name</a:t>
            </a:r>
            <a:r>
              <a:rPr lang="en-US" altLang="ko-KR" dirty="0" smtClean="0"/>
              <a:t>) </a:t>
            </a:r>
          </a:p>
          <a:p>
            <a:r>
              <a:rPr lang="en-US" altLang="ko-KR" dirty="0" err="1" smtClean="0"/>
              <a:t>cum_total_vec</a:t>
            </a:r>
            <a:r>
              <a:rPr lang="en-US" altLang="ko-KR" dirty="0" smtClean="0"/>
              <a:t> &lt;- </a:t>
            </a:r>
            <a:r>
              <a:rPr lang="en-US" altLang="ko-KR" dirty="0" err="1" smtClean="0"/>
              <a:t>unlist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cum_total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names(</a:t>
            </a:r>
            <a:r>
              <a:rPr lang="en-US" altLang="ko-KR" dirty="0" err="1" smtClean="0"/>
              <a:t>cum_total_vec</a:t>
            </a:r>
            <a:r>
              <a:rPr lang="en-US" altLang="ko-KR" dirty="0" smtClean="0"/>
              <a:t>) &lt;- </a:t>
            </a:r>
            <a:r>
              <a:rPr lang="en-US" altLang="ko-KR" dirty="0" err="1" smtClean="0"/>
              <a:t>unlist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lapply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strsplit</a:t>
            </a:r>
            <a:r>
              <a:rPr lang="en-US" altLang="ko-KR" dirty="0" smtClean="0"/>
              <a:t>(names(</a:t>
            </a:r>
            <a:r>
              <a:rPr lang="en-US" altLang="ko-KR" dirty="0" err="1" smtClean="0"/>
              <a:t>cum_total_vec</a:t>
            </a:r>
            <a:r>
              <a:rPr lang="en-US" altLang="ko-KR" dirty="0" smtClean="0"/>
              <a:t>),"\\."), function(x) x[2])) </a:t>
            </a:r>
          </a:p>
          <a:p>
            <a:r>
              <a:rPr lang="en-US" altLang="ko-KR" dirty="0" err="1" smtClean="0"/>
              <a:t>line_num</a:t>
            </a:r>
            <a:r>
              <a:rPr lang="en-US" altLang="ko-KR" dirty="0" smtClean="0"/>
              <a:t> &lt;- factor(rep(1:8, </a:t>
            </a:r>
            <a:r>
              <a:rPr lang="en-US" altLang="ko-KR" dirty="0" err="1" smtClean="0"/>
              <a:t>lapply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cum_total</a:t>
            </a:r>
            <a:r>
              <a:rPr lang="en-US" altLang="ko-KR" dirty="0" smtClean="0"/>
              <a:t>, length)), labels=paste0(1:8, "</a:t>
            </a:r>
            <a:r>
              <a:rPr lang="ko-KR" altLang="en-US" dirty="0" smtClean="0"/>
              <a:t>호선</a:t>
            </a:r>
            <a:r>
              <a:rPr lang="en-US" altLang="ko-KR" dirty="0" smtClean="0"/>
              <a:t>")) </a:t>
            </a:r>
          </a:p>
          <a:p>
            <a:r>
              <a:rPr lang="en-US" altLang="ko-KR" dirty="0" smtClean="0"/>
              <a:t>df2 &lt;- </a:t>
            </a:r>
            <a:r>
              <a:rPr lang="en-US" altLang="ko-KR" dirty="0" err="1" smtClean="0"/>
              <a:t>data.frame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stat_name</a:t>
            </a:r>
            <a:r>
              <a:rPr lang="en-US" altLang="ko-KR" dirty="0" smtClean="0"/>
              <a:t>=names(</a:t>
            </a:r>
            <a:r>
              <a:rPr lang="en-US" altLang="ko-KR" dirty="0" err="1" smtClean="0"/>
              <a:t>cum_total_vec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line_num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line_num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on_tot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cum_total_vec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stringsAsFactors</a:t>
            </a:r>
            <a:r>
              <a:rPr lang="en-US" altLang="ko-KR" dirty="0" smtClean="0"/>
              <a:t> = FALSE) </a:t>
            </a:r>
          </a:p>
          <a:p>
            <a:r>
              <a:rPr lang="en-US" altLang="ko-KR" dirty="0" smtClean="0"/>
              <a:t>df2$stat_name&lt;-factor(df2$stat_name, levels=df2$stat_name)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lapply</a:t>
            </a:r>
            <a:r>
              <a:rPr lang="en-US" altLang="ko-KR" dirty="0" smtClean="0"/>
              <a:t>( )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xtabs</a:t>
            </a:r>
            <a:r>
              <a:rPr lang="en-US" altLang="ko-KR" dirty="0" smtClean="0"/>
              <a:t>( )</a:t>
            </a:r>
            <a:r>
              <a:rPr lang="ko-KR" altLang="en-US" dirty="0" smtClean="0"/>
              <a:t>를 사용하여 각 역의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연도의 탑승객 수를 계산하여 </a:t>
            </a:r>
            <a:r>
              <a:rPr lang="en-US" altLang="ko-KR" dirty="0" err="1" smtClean="0"/>
              <a:t>cum_total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이름의 리스트에 정장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</a:t>
            </a:r>
            <a:r>
              <a:rPr lang="en-US" altLang="ko-KR" dirty="0" err="1" smtClean="0"/>
              <a:t>cum_total_vec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이름의 벡터로 저장</a:t>
            </a:r>
          </a:p>
          <a:p>
            <a:r>
              <a:rPr lang="en-US" altLang="ko-KR" dirty="0" smtClean="0"/>
              <a:t>#- </a:t>
            </a:r>
            <a:r>
              <a:rPr lang="en-US" altLang="ko-KR" dirty="0" err="1" smtClean="0"/>
              <a:t>unlist</a:t>
            </a:r>
            <a:r>
              <a:rPr lang="en-US" altLang="ko-KR" dirty="0" smtClean="0"/>
              <a:t>( )</a:t>
            </a:r>
            <a:r>
              <a:rPr lang="ko-KR" altLang="en-US" dirty="0" smtClean="0"/>
              <a:t>는 리스트 객체를 벡터 객체로 변환하는 함수</a:t>
            </a:r>
          </a:p>
          <a:p>
            <a:r>
              <a:rPr lang="en-US" altLang="ko-KR" dirty="0" smtClean="0"/>
              <a:t>#paste0( ) </a:t>
            </a:r>
            <a:r>
              <a:rPr lang="ko-KR" altLang="en-US" dirty="0" smtClean="0"/>
              <a:t>함수를 이용하여 각 지하철역의 노선 정보를 </a:t>
            </a:r>
            <a:r>
              <a:rPr lang="en-US" altLang="ko-KR" dirty="0" err="1" smtClean="0"/>
              <a:t>line_num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변수에 저장</a:t>
            </a:r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지하철 역명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stat_num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노선명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line_num</a:t>
            </a:r>
            <a:r>
              <a:rPr lang="en-US" altLang="ko-KR" dirty="0" smtClean="0"/>
              <a:t>), 4</a:t>
            </a:r>
            <a:r>
              <a:rPr lang="ko-KR" altLang="en-US" dirty="0" smtClean="0"/>
              <a:t>개 년도 탑승자 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on_tot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변수로 갖는 데이터 프레임 </a:t>
            </a:r>
            <a:r>
              <a:rPr lang="en-US" altLang="ko-KR" dirty="0" smtClean="0"/>
              <a:t>df2</a:t>
            </a:r>
            <a:r>
              <a:rPr lang="ko-KR" altLang="en-US" dirty="0" smtClean="0"/>
              <a:t>를 생성</a:t>
            </a:r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위의 과정에서 만들어진 데이터 프레임 </a:t>
            </a:r>
            <a:r>
              <a:rPr lang="en-US" altLang="ko-KR" dirty="0" smtClean="0"/>
              <a:t>df2</a:t>
            </a:r>
            <a:r>
              <a:rPr lang="ko-KR" altLang="en-US" dirty="0" smtClean="0"/>
              <a:t>를 막대그래프로 시각화하고 각 역의 색상을 </a:t>
            </a:r>
            <a:r>
              <a:rPr lang="ko-KR" altLang="en-US" dirty="0" err="1" smtClean="0"/>
              <a:t>노선별로</a:t>
            </a:r>
            <a:r>
              <a:rPr lang="ko-KR" altLang="en-US" dirty="0" smtClean="0"/>
              <a:t> 다르게 하여 노선 및 </a:t>
            </a:r>
            <a:r>
              <a:rPr lang="ko-KR" altLang="en-US" dirty="0" err="1" smtClean="0"/>
              <a:t>역별</a:t>
            </a:r>
            <a:r>
              <a:rPr lang="ko-KR" altLang="en-US" dirty="0" smtClean="0"/>
              <a:t> 누적 탑승객 수를 비교하기 용이하도록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plt</a:t>
            </a:r>
            <a:r>
              <a:rPr lang="en-US" altLang="ko-KR" dirty="0" smtClean="0"/>
              <a:t> &lt;- </a:t>
            </a:r>
            <a:r>
              <a:rPr lang="en-US" altLang="ko-KR" dirty="0" err="1" smtClean="0"/>
              <a:t>ggplot</a:t>
            </a:r>
            <a:r>
              <a:rPr lang="en-US" altLang="ko-KR" dirty="0" smtClean="0"/>
              <a:t>(df2, </a:t>
            </a:r>
            <a:r>
              <a:rPr lang="en-US" altLang="ko-KR" dirty="0" err="1" smtClean="0"/>
              <a:t>aes</a:t>
            </a:r>
            <a:r>
              <a:rPr lang="en-US" altLang="ko-KR" dirty="0" smtClean="0"/>
              <a:t>(x=</a:t>
            </a:r>
            <a:r>
              <a:rPr lang="en-US" altLang="ko-KR" dirty="0" err="1" smtClean="0"/>
              <a:t>stat_name</a:t>
            </a:r>
            <a:r>
              <a:rPr lang="en-US" altLang="ko-KR" dirty="0" smtClean="0"/>
              <a:t>, y=</a:t>
            </a:r>
            <a:r>
              <a:rPr lang="en-US" altLang="ko-KR" dirty="0" err="1" smtClean="0"/>
              <a:t>on_tot</a:t>
            </a:r>
            <a:r>
              <a:rPr lang="en-US" altLang="ko-KR" dirty="0" smtClean="0"/>
              <a:t>, fill=</a:t>
            </a:r>
            <a:r>
              <a:rPr lang="en-US" altLang="ko-KR" dirty="0" err="1" smtClean="0"/>
              <a:t>line_num</a:t>
            </a:r>
            <a:r>
              <a:rPr lang="en-US" altLang="ko-KR" dirty="0" smtClean="0"/>
              <a:t>)) </a:t>
            </a:r>
          </a:p>
          <a:p>
            <a:r>
              <a:rPr lang="en-US" altLang="ko-KR" dirty="0" err="1" smtClean="0"/>
              <a:t>plt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theme_bw</a:t>
            </a:r>
            <a:r>
              <a:rPr lang="en-US" altLang="ko-KR" dirty="0" smtClean="0"/>
              <a:t>() + </a:t>
            </a:r>
            <a:r>
              <a:rPr lang="en-US" altLang="ko-KR" dirty="0" err="1" smtClean="0"/>
              <a:t>geom_bar</a:t>
            </a:r>
            <a:r>
              <a:rPr lang="en-US" altLang="ko-KR" dirty="0" smtClean="0"/>
              <a:t>(stat="identity", </a:t>
            </a:r>
            <a:r>
              <a:rPr lang="en-US" altLang="ko-KR" dirty="0" err="1" smtClean="0"/>
              <a:t>colour</a:t>
            </a:r>
            <a:r>
              <a:rPr lang="en-US" altLang="ko-KR" dirty="0" smtClean="0"/>
              <a:t>="white") + </a:t>
            </a:r>
            <a:r>
              <a:rPr lang="en-US" altLang="ko-KR" dirty="0" err="1" smtClean="0"/>
              <a:t>scale_x_discrete</a:t>
            </a:r>
            <a:r>
              <a:rPr lang="en-US" altLang="ko-KR" dirty="0" smtClean="0"/>
              <a:t>("</a:t>
            </a:r>
            <a:r>
              <a:rPr lang="ko-KR" altLang="en-US" dirty="0" smtClean="0"/>
              <a:t>지하철역</a:t>
            </a:r>
            <a:r>
              <a:rPr lang="en-US" altLang="ko-KR" dirty="0" smtClean="0"/>
              <a:t>", labels=NULL) + </a:t>
            </a:r>
            <a:r>
              <a:rPr lang="en-US" altLang="ko-KR" dirty="0" err="1" smtClean="0"/>
              <a:t>ylab</a:t>
            </a:r>
            <a:r>
              <a:rPr lang="en-US" altLang="ko-KR" dirty="0" smtClean="0"/>
              <a:t>("</a:t>
            </a:r>
            <a:r>
              <a:rPr lang="ko-KR" altLang="en-US" dirty="0" smtClean="0"/>
              <a:t>탑승객수</a:t>
            </a:r>
            <a:r>
              <a:rPr lang="en-US" altLang="ko-KR" dirty="0" smtClean="0"/>
              <a:t>") + </a:t>
            </a:r>
            <a:r>
              <a:rPr lang="en-US" altLang="ko-KR" dirty="0" err="1" smtClean="0"/>
              <a:t>scale_fill_discrete</a:t>
            </a:r>
            <a:r>
              <a:rPr lang="en-US" altLang="ko-KR" dirty="0" smtClean="0"/>
              <a:t>(name=c("</a:t>
            </a:r>
            <a:r>
              <a:rPr lang="ko-KR" altLang="en-US" dirty="0" smtClean="0"/>
              <a:t>노선</a:t>
            </a:r>
            <a:r>
              <a:rPr lang="en-US" altLang="ko-KR" dirty="0" smtClean="0"/>
              <a:t>"))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ggplot</a:t>
            </a:r>
            <a:r>
              <a:rPr lang="en-US" altLang="ko-KR" dirty="0" smtClean="0"/>
              <a:t>( )</a:t>
            </a:r>
            <a:r>
              <a:rPr lang="ko-KR" altLang="en-US" dirty="0" smtClean="0"/>
              <a:t>를 이용하여 결과를 막대그래프로 시각화 함</a:t>
            </a:r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aes</a:t>
            </a:r>
            <a:r>
              <a:rPr lang="en-US" altLang="ko-KR" dirty="0" smtClean="0"/>
              <a:t>( ) </a:t>
            </a:r>
            <a:r>
              <a:rPr lang="ko-KR" altLang="en-US" dirty="0" smtClean="0"/>
              <a:t>함수를 이용하여 </a:t>
            </a:r>
            <a:r>
              <a:rPr lang="en-US" altLang="ko-KR" dirty="0" smtClean="0"/>
              <a:t>x</a:t>
            </a:r>
            <a:r>
              <a:rPr lang="ko-KR" altLang="en-US" dirty="0" smtClean="0"/>
              <a:t>축 변수</a:t>
            </a:r>
            <a:r>
              <a:rPr lang="en-US" altLang="ko-KR" dirty="0" smtClean="0"/>
              <a:t>(x=</a:t>
            </a:r>
            <a:r>
              <a:rPr lang="en-US" altLang="ko-KR" dirty="0" err="1" smtClean="0"/>
              <a:t>stat_name</a:t>
            </a:r>
            <a:r>
              <a:rPr lang="en-US" altLang="ko-KR" dirty="0" smtClean="0"/>
              <a:t>), y </a:t>
            </a:r>
            <a:r>
              <a:rPr lang="ko-KR" altLang="en-US" dirty="0" smtClean="0"/>
              <a:t>축 변수</a:t>
            </a:r>
            <a:r>
              <a:rPr lang="en-US" altLang="ko-KR" dirty="0" smtClean="0"/>
              <a:t>(y=</a:t>
            </a:r>
            <a:r>
              <a:rPr lang="en-US" altLang="ko-KR" dirty="0" err="1" smtClean="0"/>
              <a:t>on_tot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노선별</a:t>
            </a:r>
            <a:r>
              <a:rPr lang="ko-KR" altLang="en-US" dirty="0" smtClean="0"/>
              <a:t> 색상</a:t>
            </a:r>
            <a:r>
              <a:rPr lang="en-US" altLang="ko-KR" dirty="0" smtClean="0"/>
              <a:t>(fill-</a:t>
            </a:r>
            <a:r>
              <a:rPr lang="en-US" altLang="ko-KR" dirty="0" err="1" smtClean="0"/>
              <a:t>line_num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지정한다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theme_bw</a:t>
            </a:r>
            <a:r>
              <a:rPr lang="en-US" altLang="ko-KR" dirty="0" smtClean="0"/>
              <a:t>( )</a:t>
            </a:r>
            <a:r>
              <a:rPr lang="ko-KR" altLang="en-US" dirty="0" smtClean="0"/>
              <a:t>는 그림의 배경을 흰색으로 설정</a:t>
            </a:r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geom_bar</a:t>
            </a:r>
            <a:r>
              <a:rPr lang="en-US" altLang="ko-KR" dirty="0" smtClean="0"/>
              <a:t>( )</a:t>
            </a:r>
            <a:r>
              <a:rPr lang="ko-KR" altLang="en-US" dirty="0" smtClean="0"/>
              <a:t>를 이용하여 막대그래프를 생성</a:t>
            </a:r>
          </a:p>
          <a:p>
            <a:r>
              <a:rPr lang="en-US" altLang="ko-KR" dirty="0" smtClean="0"/>
              <a:t>#- stat="identity"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y </a:t>
            </a:r>
            <a:r>
              <a:rPr lang="ko-KR" altLang="en-US" dirty="0" smtClean="0"/>
              <a:t>축 변수의 값을 막대그래프의 높이로 지정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디폴트는 도수</a:t>
            </a:r>
            <a:r>
              <a:rPr lang="en-US" altLang="ko-KR" dirty="0" smtClean="0"/>
              <a:t>(count)</a:t>
            </a:r>
            <a:r>
              <a:rPr lang="ko-KR" altLang="en-US" dirty="0" smtClean="0"/>
              <a:t>를 막대의 높이로 이용</a:t>
            </a:r>
          </a:p>
          <a:p>
            <a:r>
              <a:rPr lang="en-US" altLang="ko-KR" dirty="0" smtClean="0"/>
              <a:t>#- </a:t>
            </a:r>
            <a:r>
              <a:rPr lang="en-US" altLang="ko-KR" dirty="0" err="1" smtClean="0"/>
              <a:t>colour</a:t>
            </a:r>
            <a:r>
              <a:rPr lang="en-US" altLang="ko-KR" dirty="0" smtClean="0"/>
              <a:t>_"white"</a:t>
            </a:r>
            <a:r>
              <a:rPr lang="ko-KR" altLang="en-US" dirty="0" smtClean="0"/>
              <a:t>는 막대의 경계색을 흰색으로 지정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막대 간의 여백을 추가하는 효과를 주어 그래프의 </a:t>
            </a:r>
            <a:r>
              <a:rPr lang="ko-KR" altLang="en-US" dirty="0" err="1" smtClean="0"/>
              <a:t>가독성을</a:t>
            </a:r>
            <a:r>
              <a:rPr lang="ko-KR" altLang="en-US" dirty="0" smtClean="0"/>
              <a:t> 높임</a:t>
            </a:r>
          </a:p>
          <a:p>
            <a:r>
              <a:rPr lang="en-US" altLang="ko-KR" dirty="0" smtClean="0"/>
              <a:t>#- </a:t>
            </a:r>
            <a:r>
              <a:rPr lang="ko-KR" altLang="en-US" dirty="0" smtClean="0"/>
              <a:t>주의 </a:t>
            </a:r>
            <a:r>
              <a:rPr lang="en-US" altLang="ko-KR" dirty="0" smtClean="0"/>
              <a:t>: ggplot2 </a:t>
            </a:r>
            <a:r>
              <a:rPr lang="ko-KR" altLang="en-US" dirty="0" smtClean="0"/>
              <a:t>패키지에 사용되는 함수는 색에 대한 </a:t>
            </a:r>
            <a:r>
              <a:rPr lang="ko-KR" altLang="en-US" dirty="0" err="1" smtClean="0"/>
              <a:t>영어명을</a:t>
            </a:r>
            <a:r>
              <a:rPr lang="ko-KR" altLang="en-US" dirty="0" smtClean="0"/>
              <a:t> 미국식의 </a:t>
            </a:r>
            <a:r>
              <a:rPr lang="en-US" altLang="ko-KR" dirty="0" smtClean="0"/>
              <a:t>color </a:t>
            </a:r>
            <a:r>
              <a:rPr lang="ko-KR" altLang="en-US" dirty="0" smtClean="0"/>
              <a:t>대신 영국식의 </a:t>
            </a:r>
            <a:r>
              <a:rPr lang="en-US" altLang="ko-KR" dirty="0" err="1" smtClean="0"/>
              <a:t>colour</a:t>
            </a:r>
            <a:r>
              <a:rPr lang="ko-KR" altLang="en-US" dirty="0" smtClean="0"/>
              <a:t>를 사용해야 함</a:t>
            </a:r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그림 축에 대한 레이블 및 범례의 이름을 재지정</a:t>
            </a:r>
          </a:p>
          <a:p>
            <a:r>
              <a:rPr lang="en-US" altLang="ko-KR" dirty="0" smtClean="0"/>
              <a:t>#- </a:t>
            </a:r>
            <a:r>
              <a:rPr lang="en-US" altLang="ko-KR" dirty="0" err="1" smtClean="0"/>
              <a:t>scale_x_discretr</a:t>
            </a:r>
            <a:r>
              <a:rPr lang="en-US" altLang="ko-KR" dirty="0" smtClean="0"/>
              <a:t>( )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이산형</a:t>
            </a:r>
            <a:r>
              <a:rPr lang="ko-KR" altLang="en-US" dirty="0" smtClean="0"/>
              <a:t> 변수로 주어진 </a:t>
            </a:r>
            <a:r>
              <a:rPr lang="en-US" altLang="ko-KR" dirty="0" smtClean="0"/>
              <a:t>x</a:t>
            </a:r>
            <a:r>
              <a:rPr lang="ko-KR" altLang="en-US" dirty="0" smtClean="0"/>
              <a:t>축의 이름을 지정하고 </a:t>
            </a:r>
            <a:r>
              <a:rPr lang="en-US" altLang="ko-KR" dirty="0" smtClean="0"/>
              <a:t>labels=NULL</a:t>
            </a:r>
            <a:r>
              <a:rPr lang="ko-KR" altLang="en-US" dirty="0" smtClean="0"/>
              <a:t>을 설정하여 불필요한 </a:t>
            </a:r>
            <a:r>
              <a:rPr lang="ko-KR" altLang="en-US" dirty="0" err="1" smtClean="0"/>
              <a:t>역이름이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x</a:t>
            </a:r>
            <a:r>
              <a:rPr lang="ko-KR" altLang="en-US" dirty="0" smtClean="0"/>
              <a:t>축에 표기하지 않게 하여 번잡함을 없앰</a:t>
            </a:r>
          </a:p>
          <a:p>
            <a:r>
              <a:rPr lang="en-US" altLang="ko-KR" dirty="0" smtClean="0"/>
              <a:t>#- </a:t>
            </a:r>
            <a:r>
              <a:rPr lang="en-US" altLang="ko-KR" dirty="0" err="1" smtClean="0"/>
              <a:t>ylab</a:t>
            </a:r>
            <a:r>
              <a:rPr lang="en-US" altLang="ko-KR" dirty="0" smtClean="0"/>
              <a:t>( ) </a:t>
            </a:r>
            <a:r>
              <a:rPr lang="ko-KR" altLang="en-US" dirty="0" smtClean="0"/>
              <a:t>함수를 이용하여 </a:t>
            </a:r>
            <a:r>
              <a:rPr lang="en-US" altLang="ko-KR" dirty="0" smtClean="0"/>
              <a:t>y </a:t>
            </a:r>
            <a:r>
              <a:rPr lang="ko-KR" altLang="en-US" dirty="0" smtClean="0"/>
              <a:t>축의 이름을 표기한다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#- </a:t>
            </a:r>
            <a:r>
              <a:rPr lang="en-US" altLang="ko-KR" dirty="0" err="1" smtClean="0"/>
              <a:t>scale_fill_discrete</a:t>
            </a:r>
            <a:r>
              <a:rPr lang="en-US" altLang="ko-KR" dirty="0" smtClean="0"/>
              <a:t>( )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이산형</a:t>
            </a:r>
            <a:r>
              <a:rPr lang="ko-KR" altLang="en-US" dirty="0" smtClean="0"/>
              <a:t> 변수로 주어진 색상에 대한 범례의 이름을 재지정하기 위해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87021-BBC7-48A4-A260-0829A934D1E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136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#&lt;</a:t>
            </a:r>
            <a:r>
              <a:rPr lang="ko-KR" altLang="en-US" dirty="0" smtClean="0"/>
              <a:t>탑승객 수 기준 상위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하위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개역 추출 및 정보 시각화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본 편에서는 전 편에서 계산한 누적 탑승객 수를 기준으로 이용자 수가 많은 상위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역 및 하위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역을 추출하여 </a:t>
            </a:r>
            <a:r>
              <a:rPr lang="ko-KR" altLang="en-US" dirty="0" err="1" smtClean="0"/>
              <a:t>승객수</a:t>
            </a:r>
            <a:r>
              <a:rPr lang="ko-KR" altLang="en-US" dirty="0" smtClean="0"/>
              <a:t> 변화에 대한 패턴 차이가 있는지 시각화를 통해 비교한다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상위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개역 추출</a:t>
            </a:r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아래 코드는 총 누적 탑승객 수를 기준으로 지하철역을 순서화하여 상위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역을 추출하고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탑승객 수를 막대그래프로 시각화하는 과정이다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idx_top10 &lt;- </a:t>
            </a:r>
            <a:r>
              <a:rPr lang="en-US" altLang="ko-KR" dirty="0" err="1" smtClean="0"/>
              <a:t>cum_total_vec</a:t>
            </a:r>
            <a:r>
              <a:rPr lang="en-US" altLang="ko-KR" dirty="0" smtClean="0"/>
              <a:t> &gt;= sort(</a:t>
            </a:r>
            <a:r>
              <a:rPr lang="en-US" altLang="ko-KR" dirty="0" err="1" smtClean="0"/>
              <a:t>cum_total_vec</a:t>
            </a:r>
            <a:r>
              <a:rPr lang="en-US" altLang="ko-KR" dirty="0" smtClean="0"/>
              <a:t>, decreasing=TRUE)[10] </a:t>
            </a:r>
          </a:p>
          <a:p>
            <a:r>
              <a:rPr lang="en-US" altLang="ko-KR" dirty="0" err="1" smtClean="0"/>
              <a:t>cum_total_vec</a:t>
            </a:r>
            <a:r>
              <a:rPr lang="en-US" altLang="ko-KR" dirty="0" smtClean="0"/>
              <a:t>[idx_top10]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df3 &lt;- subset(df2, subset = idx_top10) </a:t>
            </a:r>
          </a:p>
          <a:p>
            <a:r>
              <a:rPr lang="en-US" altLang="ko-KR" dirty="0" err="1" smtClean="0"/>
              <a:t>lim</a:t>
            </a:r>
            <a:r>
              <a:rPr lang="en-US" altLang="ko-KR" dirty="0" smtClean="0"/>
              <a:t> &lt;- c(0, max(df2$on_tot)) </a:t>
            </a:r>
          </a:p>
          <a:p>
            <a:r>
              <a:rPr lang="en-US" altLang="ko-KR" dirty="0" err="1" smtClean="0"/>
              <a:t>plt</a:t>
            </a:r>
            <a:r>
              <a:rPr lang="en-US" altLang="ko-KR" dirty="0" smtClean="0"/>
              <a:t> &lt;- </a:t>
            </a:r>
            <a:r>
              <a:rPr lang="en-US" altLang="ko-KR" dirty="0" err="1" smtClean="0"/>
              <a:t>ggplot</a:t>
            </a:r>
            <a:r>
              <a:rPr lang="en-US" altLang="ko-KR" dirty="0" smtClean="0"/>
              <a:t>(df3, </a:t>
            </a:r>
            <a:r>
              <a:rPr lang="en-US" altLang="ko-KR" dirty="0" err="1" smtClean="0"/>
              <a:t>aes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stat_name</a:t>
            </a:r>
            <a:r>
              <a:rPr lang="en-US" altLang="ko-KR" dirty="0" smtClean="0"/>
              <a:t>, y=</a:t>
            </a:r>
            <a:r>
              <a:rPr lang="en-US" altLang="ko-KR" dirty="0" err="1" smtClean="0"/>
              <a:t>on_tot</a:t>
            </a:r>
            <a:r>
              <a:rPr lang="en-US" altLang="ko-KR" dirty="0" smtClean="0"/>
              <a:t>, fill=</a:t>
            </a:r>
            <a:r>
              <a:rPr lang="en-US" altLang="ko-KR" dirty="0" err="1" smtClean="0"/>
              <a:t>line_num</a:t>
            </a:r>
            <a:r>
              <a:rPr lang="en-US" altLang="ko-KR" dirty="0" smtClean="0"/>
              <a:t>)) </a:t>
            </a:r>
          </a:p>
          <a:p>
            <a:r>
              <a:rPr lang="en-US" altLang="ko-KR" dirty="0" err="1" smtClean="0"/>
              <a:t>plt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geom_bar</a:t>
            </a:r>
            <a:r>
              <a:rPr lang="en-US" altLang="ko-KR" dirty="0" smtClean="0"/>
              <a:t>(stat="identity", </a:t>
            </a:r>
            <a:r>
              <a:rPr lang="en-US" altLang="ko-KR" dirty="0" err="1" smtClean="0"/>
              <a:t>colour</a:t>
            </a:r>
            <a:r>
              <a:rPr lang="en-US" altLang="ko-KR" dirty="0" smtClean="0"/>
              <a:t>="white") </a:t>
            </a:r>
          </a:p>
          <a:p>
            <a:r>
              <a:rPr lang="en-US" altLang="ko-KR" dirty="0" smtClean="0"/>
              <a:t>+ </a:t>
            </a:r>
            <a:r>
              <a:rPr lang="en-US" altLang="ko-KR" dirty="0" err="1" smtClean="0"/>
              <a:t>xlab</a:t>
            </a:r>
            <a:r>
              <a:rPr lang="en-US" altLang="ko-KR" dirty="0" smtClean="0"/>
              <a:t>("</a:t>
            </a:r>
            <a:r>
              <a:rPr lang="ko-KR" altLang="en-US" dirty="0" smtClean="0"/>
              <a:t>상위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지하철역</a:t>
            </a:r>
            <a:r>
              <a:rPr lang="en-US" altLang="ko-KR" dirty="0" smtClean="0"/>
              <a:t>") + </a:t>
            </a:r>
            <a:r>
              <a:rPr lang="en-US" altLang="ko-KR" dirty="0" err="1" smtClean="0"/>
              <a:t>scale_y_continuous</a:t>
            </a:r>
            <a:r>
              <a:rPr lang="en-US" altLang="ko-KR" dirty="0" smtClean="0"/>
              <a:t>("</a:t>
            </a:r>
            <a:r>
              <a:rPr lang="ko-KR" altLang="en-US" dirty="0" smtClean="0"/>
              <a:t>탑승객수</a:t>
            </a:r>
            <a:r>
              <a:rPr lang="en-US" altLang="ko-KR" dirty="0" smtClean="0"/>
              <a:t>", </a:t>
            </a:r>
            <a:r>
              <a:rPr lang="en-US" altLang="ko-KR" dirty="0" err="1" smtClean="0"/>
              <a:t>lim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lim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+ </a:t>
            </a:r>
            <a:r>
              <a:rPr lang="en-US" altLang="ko-KR" dirty="0" err="1" smtClean="0"/>
              <a:t>scale_fill_discrete</a:t>
            </a:r>
            <a:r>
              <a:rPr lang="en-US" altLang="ko-KR" dirty="0" smtClean="0"/>
              <a:t>(name=c("</a:t>
            </a:r>
            <a:r>
              <a:rPr lang="ko-KR" altLang="en-US" dirty="0" smtClean="0"/>
              <a:t>노선</a:t>
            </a:r>
            <a:r>
              <a:rPr lang="en-US" altLang="ko-KR" dirty="0" smtClean="0"/>
              <a:t>"))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탑승객 기준 상위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역을 찾아 이에 대응하는 인덱스를 </a:t>
            </a:r>
            <a:r>
              <a:rPr lang="en-US" altLang="ko-KR" dirty="0" smtClean="0"/>
              <a:t>idx_top10</a:t>
            </a:r>
            <a:r>
              <a:rPr lang="ko-KR" altLang="en-US" dirty="0" smtClean="0"/>
              <a:t>에 저장</a:t>
            </a:r>
          </a:p>
          <a:p>
            <a:r>
              <a:rPr lang="en-US" altLang="ko-KR" dirty="0" smtClean="0"/>
              <a:t>#10</a:t>
            </a:r>
            <a:r>
              <a:rPr lang="ko-KR" altLang="en-US" dirty="0" smtClean="0"/>
              <a:t>개 역 정보만을 추려 </a:t>
            </a:r>
            <a:r>
              <a:rPr lang="en-US" altLang="ko-KR" dirty="0" smtClean="0"/>
              <a:t>df3</a:t>
            </a:r>
            <a:r>
              <a:rPr lang="ko-KR" altLang="en-US" dirty="0" smtClean="0"/>
              <a:t>의 데이터 프레임으로 저장하여 이를 시각화에 이용</a:t>
            </a:r>
          </a:p>
          <a:p>
            <a:r>
              <a:rPr lang="en-US" altLang="ko-KR" dirty="0" smtClean="0"/>
              <a:t>#- </a:t>
            </a:r>
            <a:r>
              <a:rPr lang="en-US" altLang="ko-KR" dirty="0" err="1" smtClean="0"/>
              <a:t>geom_bar</a:t>
            </a:r>
            <a:r>
              <a:rPr lang="en-US" altLang="ko-KR" dirty="0" smtClean="0"/>
              <a:t>( )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aes</a:t>
            </a:r>
            <a:r>
              <a:rPr lang="en-US" altLang="ko-KR" dirty="0" smtClean="0"/>
              <a:t>( 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y</a:t>
            </a:r>
            <a:r>
              <a:rPr lang="ko-KR" altLang="en-US" dirty="0" smtClean="0"/>
              <a:t>로 선언된 변수 </a:t>
            </a:r>
            <a:r>
              <a:rPr lang="en-US" altLang="ko-KR" dirty="0" smtClean="0"/>
              <a:t>(y=</a:t>
            </a:r>
            <a:r>
              <a:rPr lang="en-US" altLang="ko-KR" dirty="0" err="1" smtClean="0"/>
              <a:t>on_tot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대한 막대그래프를 </a:t>
            </a:r>
            <a:r>
              <a:rPr lang="en-US" altLang="ko-KR" dirty="0" smtClean="0"/>
              <a:t>x</a:t>
            </a:r>
            <a:r>
              <a:rPr lang="ko-KR" altLang="en-US" dirty="0" smtClean="0"/>
              <a:t>로 선언된 값 위치에 시각화를 구현함</a:t>
            </a:r>
          </a:p>
          <a:p>
            <a:r>
              <a:rPr lang="en-US" altLang="ko-KR" dirty="0" smtClean="0"/>
              <a:t>#- </a:t>
            </a:r>
            <a:r>
              <a:rPr lang="en-US" altLang="ko-KR" dirty="0" err="1" smtClean="0"/>
              <a:t>scale_y_continous</a:t>
            </a:r>
            <a:r>
              <a:rPr lang="en-US" altLang="ko-KR" dirty="0" smtClean="0"/>
              <a:t>( )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연속형</a:t>
            </a:r>
            <a:r>
              <a:rPr lang="ko-KR" altLang="en-US" dirty="0" smtClean="0"/>
              <a:t> 변수로 선언된 </a:t>
            </a:r>
            <a:r>
              <a:rPr lang="en-US" altLang="ko-KR" dirty="0" smtClean="0"/>
              <a:t>y </a:t>
            </a:r>
            <a:r>
              <a:rPr lang="ko-KR" altLang="en-US" dirty="0" smtClean="0"/>
              <a:t>축의 이름을 탑승객 수 이름으로 변경하고 </a:t>
            </a:r>
            <a:r>
              <a:rPr lang="en-US" altLang="ko-KR" dirty="0" err="1" smtClean="0"/>
              <a:t>lim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lim</a:t>
            </a:r>
            <a:r>
              <a:rPr lang="ko-KR" altLang="en-US" dirty="0" smtClean="0"/>
              <a:t>을 이용하여 </a:t>
            </a:r>
            <a:r>
              <a:rPr lang="en-US" altLang="ko-KR" dirty="0" smtClean="0"/>
              <a:t>y </a:t>
            </a:r>
            <a:r>
              <a:rPr lang="ko-KR" altLang="en-US" dirty="0" smtClean="0"/>
              <a:t>축의 범위를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</a:t>
            </a:r>
            <a:r>
              <a:rPr lang="en-US" altLang="ko-KR" dirty="0" err="1" smtClean="0"/>
              <a:t>on_tot</a:t>
            </a:r>
            <a:r>
              <a:rPr lang="en-US" altLang="ko-KR" dirty="0" smtClean="0"/>
              <a:t> </a:t>
            </a:r>
            <a:r>
              <a:rPr lang="ko-KR" altLang="en-US" smtClean="0"/>
              <a:t>변수의 최댓값으로 지정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87021-BBC7-48A4-A260-0829A934D1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50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6C2E-42A0-4182-A4D0-DF05D2D8BE58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C91E-616B-4B7B-AD49-295469AB3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9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6C2E-42A0-4182-A4D0-DF05D2D8BE58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C91E-616B-4B7B-AD49-295469AB3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64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6C2E-42A0-4182-A4D0-DF05D2D8BE58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C91E-616B-4B7B-AD49-295469AB3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86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6C2E-42A0-4182-A4D0-DF05D2D8BE58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C91E-616B-4B7B-AD49-295469AB3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05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6C2E-42A0-4182-A4D0-DF05D2D8BE58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C91E-616B-4B7B-AD49-295469AB3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91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6C2E-42A0-4182-A4D0-DF05D2D8BE58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C91E-616B-4B7B-AD49-295469AB3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35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6C2E-42A0-4182-A4D0-DF05D2D8BE58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C91E-616B-4B7B-AD49-295469AB3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52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6C2E-42A0-4182-A4D0-DF05D2D8BE58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C91E-616B-4B7B-AD49-295469AB3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2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6C2E-42A0-4182-A4D0-DF05D2D8BE58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C91E-616B-4B7B-AD49-295469AB3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38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6C2E-42A0-4182-A4D0-DF05D2D8BE58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C91E-616B-4B7B-AD49-295469AB3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05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6C2E-42A0-4182-A4D0-DF05D2D8BE58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C91E-616B-4B7B-AD49-295469AB3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98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86C2E-42A0-4182-A4D0-DF05D2D8BE58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4C91E-616B-4B7B-AD49-295469AB3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39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47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79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x=</a:t>
            </a:r>
            <a:r>
              <a:rPr lang="ko-KR" altLang="en-US" dirty="0" smtClean="0"/>
              <a:t>지하철역 </a:t>
            </a:r>
            <a:r>
              <a:rPr lang="en-US" altLang="ko-KR" dirty="0" smtClean="0"/>
              <a:t>,y=</a:t>
            </a:r>
            <a:r>
              <a:rPr lang="ko-KR" altLang="en-US" dirty="0" smtClean="0"/>
              <a:t>탑승객수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7"/>
          <a:stretch/>
        </p:blipFill>
        <p:spPr bwMode="auto">
          <a:xfrm>
            <a:off x="755576" y="1484784"/>
            <a:ext cx="6750000" cy="519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04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86" t="42012" r="10317" b="10617"/>
          <a:stretch/>
        </p:blipFill>
        <p:spPr bwMode="auto">
          <a:xfrm>
            <a:off x="971600" y="1916832"/>
            <a:ext cx="4536504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7537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1297</Words>
  <Application>Microsoft Office PowerPoint</Application>
  <PresentationFormat>화면 슬라이드 쇼(4:3)</PresentationFormat>
  <Paragraphs>129</Paragraphs>
  <Slides>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x=지하철역 ,y=탑승객수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</cp:revision>
  <dcterms:created xsi:type="dcterms:W3CDTF">2018-02-27T06:31:24Z</dcterms:created>
  <dcterms:modified xsi:type="dcterms:W3CDTF">2018-02-27T07:03:10Z</dcterms:modified>
</cp:coreProperties>
</file>