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EC09-BFE8-4516-95BC-E6002924FA5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0844-E5B2-4E7E-AB95-F5418665C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bs.prettify</a:t>
            </a:r>
            <a:r>
              <a:rPr lang="en-US" altLang="ko-KR" dirty="0" smtClean="0"/>
              <a:t>())</a:t>
            </a:r>
          </a:p>
          <a:p>
            <a:r>
              <a:rPr lang="en-US" altLang="ko-KR" dirty="0" err="1" smtClean="0"/>
              <a:t>bs.find</a:t>
            </a:r>
            <a:r>
              <a:rPr lang="en-US" altLang="ko-KR" dirty="0" smtClean="0"/>
              <a:t>("title")</a:t>
            </a:r>
          </a:p>
          <a:p>
            <a:r>
              <a:rPr lang="en-US" altLang="ko-KR" dirty="0" smtClean="0"/>
              <a:t>&lt;title&gt; test web&lt;/title&gt;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0844-E5B2-4E7E-AB95-F5418665CB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8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&lt;p align="center"&gt; text contents&lt;/p&gt;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('a')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0844-E5B2-4E7E-AB95-F5418665CB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0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contents1&lt;/p&gt;</a:t>
            </a:r>
          </a:p>
          <a:p>
            <a:r>
              <a:rPr lang="en-US" altLang="ko-KR" dirty="0" smtClean="0"/>
              <a:t>        &lt;p align="right"&gt; text contents2&lt;/p&gt;</a:t>
            </a:r>
          </a:p>
          <a:p>
            <a:r>
              <a:rPr lang="en-US" altLang="ko-KR" dirty="0" smtClean="0"/>
              <a:t>        &lt;p align="left"&gt;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0844-E5B2-4E7E-AB95-F5418665CB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9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9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5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C89B-7504-4365-8352-A2FE039535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CA20-0E3F-4610-8A46-82C03043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5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오후 </a:t>
            </a:r>
            <a:r>
              <a:rPr lang="en-US" altLang="ko-KR" dirty="0" smtClean="0"/>
              <a:t>Beautiful Soup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뷰티플숩설치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0908" r="32958" b="38833"/>
          <a:stretch/>
        </p:blipFill>
        <p:spPr bwMode="auto">
          <a:xfrm>
            <a:off x="771803" y="1628800"/>
            <a:ext cx="6768752" cy="427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Beautiful Soup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4" t="51914" r="60963" b="11981"/>
          <a:stretch/>
        </p:blipFill>
        <p:spPr bwMode="auto">
          <a:xfrm>
            <a:off x="258217" y="1628800"/>
            <a:ext cx="6402015" cy="45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49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Find()-</a:t>
            </a:r>
            <a:r>
              <a:rPr lang="ko-KR" altLang="en-US" dirty="0" smtClean="0"/>
              <a:t>태그를 하나만 가져옴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&lt;p align="center"&gt; text contents&lt;/p&gt;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('a')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16889" r="6234" b="14514"/>
          <a:stretch/>
        </p:blipFill>
        <p:spPr bwMode="auto">
          <a:xfrm>
            <a:off x="539552" y="1412776"/>
            <a:ext cx="6840760" cy="47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9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코드 가운데 부분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297</Words>
  <Application>Microsoft Office PowerPoint</Application>
  <PresentationFormat>화면 슬라이드 쇼(4:3)</PresentationFormat>
  <Paragraphs>52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오후 Beautiful Soup</vt:lpstr>
      <vt:lpstr>Cmd에서 뷰티플숩설치</vt:lpstr>
      <vt:lpstr>Beautiful Soup 사용하기</vt:lpstr>
      <vt:lpstr>Find()-태그를 하나만 가져옴</vt:lpstr>
      <vt:lpstr>Html 코드 가운데 부분 수정하기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오후 Beautiful Soup</dc:title>
  <dc:creator>student</dc:creator>
  <cp:lastModifiedBy>student</cp:lastModifiedBy>
  <cp:revision>4</cp:revision>
  <dcterms:created xsi:type="dcterms:W3CDTF">2018-02-06T06:36:09Z</dcterms:created>
  <dcterms:modified xsi:type="dcterms:W3CDTF">2018-02-07T04:04:07Z</dcterms:modified>
</cp:coreProperties>
</file>