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76A89-2522-4A8F-A803-83BF91955743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DA2FB-551E-49F0-A7F1-326BDAD2E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</a:t>
            </a:r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='''</a:t>
            </a:r>
          </a:p>
          <a:p>
            <a:r>
              <a:rPr lang="en-US" altLang="ko-KR" dirty="0" err="1" smtClean="0"/>
              <a:t>RegExr</a:t>
            </a:r>
            <a:r>
              <a:rPr lang="en-US" altLang="ko-KR" dirty="0" smtClean="0"/>
              <a:t> v3 was created by gskinner.com, and is proudly hosted. by Media Temple.</a:t>
            </a:r>
          </a:p>
          <a:p>
            <a:r>
              <a:rPr lang="en-US" altLang="ko-KR" dirty="0" smtClean="0"/>
              <a:t>Edit the Expression &amp; Text! to see matches. </a:t>
            </a:r>
          </a:p>
          <a:p>
            <a:r>
              <a:rPr lang="en-US" altLang="ko-KR" dirty="0" smtClean="0"/>
              <a:t>Roll? over matches or the expression% for details. PCRE &amp;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flavors of </a:t>
            </a:r>
            <a:r>
              <a:rPr lang="en-US" altLang="ko-KR" dirty="0" err="1" smtClean="0"/>
              <a:t>RegEx</a:t>
            </a:r>
            <a:r>
              <a:rPr lang="en-US" altLang="ko-KR" dirty="0" smtClean="0"/>
              <a:t> are supported.</a:t>
            </a:r>
          </a:p>
          <a:p>
            <a:r>
              <a:rPr lang="en-US" altLang="ko-KR" dirty="0" smtClean="0"/>
              <a:t>The side bar includes a </a:t>
            </a:r>
            <a:r>
              <a:rPr lang="en-US" altLang="ko-KR" dirty="0" err="1" smtClean="0"/>
              <a:t>Cheatsheet</a:t>
            </a:r>
            <a:r>
              <a:rPr lang="en-US" altLang="ko-KR" dirty="0" smtClean="0"/>
              <a:t>, full Reference, and Help. </a:t>
            </a:r>
          </a:p>
          <a:p>
            <a:r>
              <a:rPr lang="en-US" altLang="ko-KR" dirty="0" smtClean="0"/>
              <a:t>You can also Save &amp; Share with the Community, and view patterns. you create# or favorite in My Patterns.</a:t>
            </a:r>
          </a:p>
          <a:p>
            <a:r>
              <a:rPr lang="en-US" altLang="ko-KR" dirty="0" smtClean="0"/>
              <a:t>Explore results with the Tools below. Replace &amp; List output~ custom results.</a:t>
            </a:r>
          </a:p>
          <a:p>
            <a:r>
              <a:rPr lang="en-US" altLang="ko-KR" dirty="0" smtClean="0"/>
              <a:t>Details lists capture groups. Explain describes your expression in plain English'''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("[A-Z]\w+")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r.findall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='''</a:t>
            </a:r>
          </a:p>
          <a:p>
            <a:r>
              <a:rPr lang="en-US" altLang="ko-KR" dirty="0" err="1" smtClean="0"/>
              <a:t>RegExr</a:t>
            </a:r>
            <a:r>
              <a:rPr lang="en-US" altLang="ko-KR" dirty="0" smtClean="0"/>
              <a:t> v3 was created by gskinner.com, and is proudly hosted. by Media Temple.</a:t>
            </a:r>
          </a:p>
          <a:p>
            <a:r>
              <a:rPr lang="en-US" altLang="ko-KR" dirty="0" smtClean="0"/>
              <a:t>Edit the Expression &amp; Text! to see matches. </a:t>
            </a:r>
          </a:p>
          <a:p>
            <a:r>
              <a:rPr lang="en-US" altLang="ko-KR" dirty="0" smtClean="0"/>
              <a:t>Roll? over matches or the expression% for details. PCRE &amp;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flavors of </a:t>
            </a:r>
            <a:r>
              <a:rPr lang="en-US" altLang="ko-KR" dirty="0" err="1" smtClean="0"/>
              <a:t>RegEx</a:t>
            </a:r>
            <a:r>
              <a:rPr lang="en-US" altLang="ko-KR" dirty="0" smtClean="0"/>
              <a:t> are supported.</a:t>
            </a:r>
          </a:p>
          <a:p>
            <a:r>
              <a:rPr lang="en-US" altLang="ko-KR" dirty="0" smtClean="0"/>
              <a:t>The side bar includes a </a:t>
            </a:r>
            <a:r>
              <a:rPr lang="en-US" altLang="ko-KR" dirty="0" err="1" smtClean="0"/>
              <a:t>Cheatsheet</a:t>
            </a:r>
            <a:r>
              <a:rPr lang="en-US" altLang="ko-KR" dirty="0" smtClean="0"/>
              <a:t>, full Reference, and Help. </a:t>
            </a:r>
          </a:p>
          <a:p>
            <a:r>
              <a:rPr lang="en-US" altLang="ko-KR" dirty="0" smtClean="0"/>
              <a:t>You can also Save &amp; Share with the Community, and view patterns. you create# or favorite in My Patterns.</a:t>
            </a:r>
          </a:p>
          <a:p>
            <a:r>
              <a:rPr lang="en-US" altLang="ko-KR" dirty="0" smtClean="0"/>
              <a:t>Explore results with the Tools below. Replace &amp; List output~ custom results.</a:t>
            </a:r>
          </a:p>
          <a:p>
            <a:r>
              <a:rPr lang="en-US" altLang="ko-KR" dirty="0" smtClean="0"/>
              <a:t>Details lists capture groups. Explain describes your expression in plain English'''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(r"\b[a-z]\w+")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r.findall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A2FB-551E-49F0-A7F1-326BDAD2E82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0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</a:t>
            </a:r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='''</a:t>
            </a:r>
          </a:p>
          <a:p>
            <a:r>
              <a:rPr lang="en-US" altLang="ko-KR" dirty="0" err="1" smtClean="0"/>
              <a:t>RegExr</a:t>
            </a:r>
            <a:r>
              <a:rPr lang="en-US" altLang="ko-KR" dirty="0" smtClean="0"/>
              <a:t> v3 was created by gskinner.com, and is proudly hosted. by Media Temple.</a:t>
            </a:r>
          </a:p>
          <a:p>
            <a:r>
              <a:rPr lang="en-US" altLang="ko-KR" dirty="0" smtClean="0"/>
              <a:t>Edit the Expression &amp; Text! to see matches. </a:t>
            </a:r>
          </a:p>
          <a:p>
            <a:r>
              <a:rPr lang="en-US" altLang="ko-KR" dirty="0" smtClean="0"/>
              <a:t>Roll? over matches or the expression% for details. PCRE &amp;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flavors of </a:t>
            </a:r>
            <a:r>
              <a:rPr lang="en-US" altLang="ko-KR" dirty="0" err="1" smtClean="0"/>
              <a:t>RegEx</a:t>
            </a:r>
            <a:r>
              <a:rPr lang="en-US" altLang="ko-KR" dirty="0" smtClean="0"/>
              <a:t> are supported.</a:t>
            </a:r>
          </a:p>
          <a:p>
            <a:r>
              <a:rPr lang="en-US" altLang="ko-KR" dirty="0" smtClean="0"/>
              <a:t>The side bar includes a </a:t>
            </a:r>
            <a:r>
              <a:rPr lang="en-US" altLang="ko-KR" dirty="0" err="1" smtClean="0"/>
              <a:t>Cheatsheet</a:t>
            </a:r>
            <a:r>
              <a:rPr lang="en-US" altLang="ko-KR" dirty="0" smtClean="0"/>
              <a:t>, full Reference, and Help. </a:t>
            </a:r>
          </a:p>
          <a:p>
            <a:r>
              <a:rPr lang="en-US" altLang="ko-KR" dirty="0" smtClean="0"/>
              <a:t>You can also Save &amp; Share with the Community, and view patterns. you create# or favorite in My Patterns.</a:t>
            </a:r>
          </a:p>
          <a:p>
            <a:r>
              <a:rPr lang="en-US" altLang="ko-KR" dirty="0" smtClean="0"/>
              <a:t>Explore results with the Tools below. Replace &amp; List output~ custom results.</a:t>
            </a:r>
          </a:p>
          <a:p>
            <a:r>
              <a:rPr lang="en-US" altLang="ko-KR" dirty="0" smtClean="0"/>
              <a:t>Details lists capture groups. Explain describes your expression in plain English'''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(r"\b[a-z]+[.]")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r.findall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='''</a:t>
            </a:r>
          </a:p>
          <a:p>
            <a:r>
              <a:rPr lang="en-US" altLang="ko-KR" dirty="0" err="1" smtClean="0"/>
              <a:t>RegExr</a:t>
            </a:r>
            <a:r>
              <a:rPr lang="en-US" altLang="ko-KR" dirty="0" smtClean="0"/>
              <a:t> v3 was created by gskinner.com, and is proudly hosted. by Media Temple.</a:t>
            </a:r>
          </a:p>
          <a:p>
            <a:r>
              <a:rPr lang="en-US" altLang="ko-KR" dirty="0" smtClean="0"/>
              <a:t>Edit the Expression &amp; Text! to see matches. </a:t>
            </a:r>
          </a:p>
          <a:p>
            <a:r>
              <a:rPr lang="en-US" altLang="ko-KR" dirty="0" smtClean="0"/>
              <a:t>Roll? over matches or the expression% for details. PCRE &amp;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flavors of </a:t>
            </a:r>
            <a:r>
              <a:rPr lang="en-US" altLang="ko-KR" dirty="0" err="1" smtClean="0"/>
              <a:t>RegEx</a:t>
            </a:r>
            <a:r>
              <a:rPr lang="en-US" altLang="ko-KR" dirty="0" smtClean="0"/>
              <a:t> are supported.</a:t>
            </a:r>
          </a:p>
          <a:p>
            <a:r>
              <a:rPr lang="en-US" altLang="ko-KR" dirty="0" smtClean="0"/>
              <a:t>The side bar includes a </a:t>
            </a:r>
            <a:r>
              <a:rPr lang="en-US" altLang="ko-KR" dirty="0" err="1" smtClean="0"/>
              <a:t>Cheatsheet</a:t>
            </a:r>
            <a:r>
              <a:rPr lang="en-US" altLang="ko-KR" dirty="0" smtClean="0"/>
              <a:t>, full Reference, and Help. </a:t>
            </a:r>
          </a:p>
          <a:p>
            <a:r>
              <a:rPr lang="en-US" altLang="ko-KR" dirty="0" smtClean="0"/>
              <a:t>You can also Save &amp; Share with the Community, and view patterns. you create# or favorite in My Patterns.</a:t>
            </a:r>
          </a:p>
          <a:p>
            <a:r>
              <a:rPr lang="en-US" altLang="ko-KR" dirty="0" smtClean="0"/>
              <a:t>Explore results with the Tools below. Replace &amp; List output~ custom results.</a:t>
            </a:r>
          </a:p>
          <a:p>
            <a:r>
              <a:rPr lang="en-US" altLang="ko-KR" dirty="0" smtClean="0"/>
              <a:t>Details lists capture groups. Explain describes your expression in plain English'''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(r"\b\w+[^\w]\B")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r.findall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A2FB-551E-49F0-A7F1-326BDAD2E82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3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str1='''https://search.daum.net/</a:t>
            </a:r>
            <a:r>
              <a:rPr lang="en-US" altLang="ko-KR" dirty="0" err="1" smtClean="0"/>
              <a:t>search?nil_suggest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btn&amp;nil_ch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rtupcoll</a:t>
            </a:r>
            <a:r>
              <a:rPr lang="en-US" altLang="ko-KR" dirty="0" smtClean="0"/>
              <a:t>=&amp;w=</a:t>
            </a:r>
            <a:r>
              <a:rPr lang="en-US" altLang="ko-KR" dirty="0" err="1" smtClean="0"/>
              <a:t>tot&amp;m</a:t>
            </a:r>
            <a:r>
              <a:rPr lang="en-US" altLang="ko-KR" dirty="0" smtClean="0"/>
              <a:t>=&amp;f=&amp;</a:t>
            </a:r>
            <a:r>
              <a:rPr lang="en-US" altLang="ko-KR" dirty="0" err="1" smtClean="0"/>
              <a:t>lpp</a:t>
            </a:r>
            <a:r>
              <a:rPr lang="en-US" altLang="ko-KR" dirty="0" smtClean="0"/>
              <a:t>=&amp;DA=</a:t>
            </a:r>
            <a:r>
              <a:rPr lang="en-US" altLang="ko-KR" dirty="0" err="1" smtClean="0"/>
              <a:t>SBC&amp;sug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sq</a:t>
            </a:r>
            <a:r>
              <a:rPr lang="en-US" altLang="ko-KR" dirty="0" smtClean="0"/>
              <a:t>=&amp;o=&amp;</a:t>
            </a:r>
            <a:r>
              <a:rPr lang="en-US" altLang="ko-KR" dirty="0" err="1" smtClean="0"/>
              <a:t>sugo</a:t>
            </a:r>
            <a:r>
              <a:rPr lang="en-US" altLang="ko-KR" dirty="0" smtClean="0"/>
              <a:t>=&amp;q=</a:t>
            </a:r>
            <a:r>
              <a:rPr lang="en-US" altLang="ko-KR" dirty="0" err="1" smtClean="0"/>
              <a:t>reg</a:t>
            </a:r>
            <a:endParaRPr lang="en-US" altLang="ko-KR" dirty="0" smtClean="0"/>
          </a:p>
          <a:p>
            <a:r>
              <a:rPr lang="en-US" altLang="ko-KR" dirty="0" smtClean="0"/>
              <a:t> ?</a:t>
            </a:r>
            <a:r>
              <a:rPr lang="en-US" altLang="ko-KR" dirty="0" err="1" smtClean="0"/>
              <a:t>nil_suggest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btn&amp;nil_ch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rtupcoll</a:t>
            </a:r>
            <a:r>
              <a:rPr lang="en-US" altLang="ko-KR" dirty="0" smtClean="0"/>
              <a:t>=&amp;w=</a:t>
            </a:r>
            <a:r>
              <a:rPr lang="en-US" altLang="ko-KR" dirty="0" err="1" smtClean="0"/>
              <a:t>tot&amp;m</a:t>
            </a:r>
            <a:r>
              <a:rPr lang="en-US" altLang="ko-KR" dirty="0" smtClean="0"/>
              <a:t>=&amp;f=&amp;</a:t>
            </a:r>
            <a:r>
              <a:rPr lang="en-US" altLang="ko-KR" dirty="0" err="1" smtClean="0"/>
              <a:t>lpp</a:t>
            </a:r>
            <a:r>
              <a:rPr lang="en-US" altLang="ko-KR" dirty="0" smtClean="0"/>
              <a:t>=&amp;DA=</a:t>
            </a:r>
            <a:r>
              <a:rPr lang="en-US" altLang="ko-KR" dirty="0" err="1" smtClean="0"/>
              <a:t>SBC&amp;sug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sq</a:t>
            </a:r>
            <a:r>
              <a:rPr lang="en-US" altLang="ko-KR" dirty="0" smtClean="0"/>
              <a:t>=&amp;o=&amp;</a:t>
            </a:r>
            <a:r>
              <a:rPr lang="en-US" altLang="ko-KR" dirty="0" err="1" smtClean="0"/>
              <a:t>sugo</a:t>
            </a:r>
            <a:r>
              <a:rPr lang="en-US" altLang="ko-KR" dirty="0" smtClean="0"/>
              <a:t>=&amp;q=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'''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("\?(.+)")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print("5</a:t>
            </a:r>
            <a:r>
              <a:rPr lang="ko-KR" altLang="en-US" dirty="0" smtClean="0"/>
              <a:t>번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site</a:t>
            </a:r>
            <a:r>
              <a:rPr lang="ko-KR" altLang="en-US" dirty="0" smtClean="0"/>
              <a:t>를 제외한 문자열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r.findall</a:t>
            </a:r>
            <a:r>
              <a:rPr lang="en-US" altLang="ko-KR" dirty="0" smtClean="0"/>
              <a:t>(str1))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str1='''https://search.daum.net/</a:t>
            </a:r>
            <a:r>
              <a:rPr lang="en-US" altLang="ko-KR" dirty="0" err="1" smtClean="0"/>
              <a:t>search?nil_suggest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btn&amp;nil_ch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rtupcoll</a:t>
            </a:r>
            <a:r>
              <a:rPr lang="en-US" altLang="ko-KR" dirty="0" smtClean="0"/>
              <a:t>=&amp;w=</a:t>
            </a:r>
            <a:r>
              <a:rPr lang="en-US" altLang="ko-KR" dirty="0" err="1" smtClean="0"/>
              <a:t>tot&amp;m</a:t>
            </a:r>
            <a:r>
              <a:rPr lang="en-US" altLang="ko-KR" dirty="0" smtClean="0"/>
              <a:t>=&amp;f=&amp;</a:t>
            </a:r>
            <a:r>
              <a:rPr lang="en-US" altLang="ko-KR" dirty="0" err="1" smtClean="0"/>
              <a:t>lpp</a:t>
            </a:r>
            <a:r>
              <a:rPr lang="en-US" altLang="ko-KR" dirty="0" smtClean="0"/>
              <a:t>=&amp;DA=</a:t>
            </a:r>
            <a:r>
              <a:rPr lang="en-US" altLang="ko-KR" dirty="0" err="1" smtClean="0"/>
              <a:t>SBC&amp;sug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sq</a:t>
            </a:r>
            <a:r>
              <a:rPr lang="en-US" altLang="ko-KR" dirty="0" smtClean="0"/>
              <a:t>=&amp;o=&amp;</a:t>
            </a:r>
            <a:r>
              <a:rPr lang="en-US" altLang="ko-KR" dirty="0" err="1" smtClean="0"/>
              <a:t>sugo</a:t>
            </a:r>
            <a:r>
              <a:rPr lang="en-US" altLang="ko-KR" dirty="0" smtClean="0"/>
              <a:t>=&amp;q=</a:t>
            </a:r>
            <a:r>
              <a:rPr lang="en-US" altLang="ko-KR" dirty="0" err="1" smtClean="0"/>
              <a:t>reg</a:t>
            </a:r>
            <a:endParaRPr lang="en-US" altLang="ko-KR" dirty="0" smtClean="0"/>
          </a:p>
          <a:p>
            <a:r>
              <a:rPr lang="en-US" altLang="ko-KR" dirty="0" smtClean="0"/>
              <a:t> ?</a:t>
            </a:r>
            <a:r>
              <a:rPr lang="en-US" altLang="ko-KR" dirty="0" err="1" smtClean="0"/>
              <a:t>nil_suggest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btn&amp;nil_ch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rtupcoll</a:t>
            </a:r>
            <a:r>
              <a:rPr lang="en-US" altLang="ko-KR" dirty="0" smtClean="0"/>
              <a:t>=&amp;w=</a:t>
            </a:r>
            <a:r>
              <a:rPr lang="en-US" altLang="ko-KR" dirty="0" err="1" smtClean="0"/>
              <a:t>tot&amp;m</a:t>
            </a:r>
            <a:r>
              <a:rPr lang="en-US" altLang="ko-KR" dirty="0" smtClean="0"/>
              <a:t>=&amp;f=&amp;</a:t>
            </a:r>
            <a:r>
              <a:rPr lang="en-US" altLang="ko-KR" dirty="0" err="1" smtClean="0"/>
              <a:t>lpp</a:t>
            </a:r>
            <a:r>
              <a:rPr lang="en-US" altLang="ko-KR" dirty="0" smtClean="0"/>
              <a:t>=&amp;DA=</a:t>
            </a:r>
            <a:r>
              <a:rPr lang="en-US" altLang="ko-KR" dirty="0" err="1" smtClean="0"/>
              <a:t>SBC&amp;sug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sq</a:t>
            </a:r>
            <a:r>
              <a:rPr lang="en-US" altLang="ko-KR" dirty="0" smtClean="0"/>
              <a:t>=&amp;o=&amp;</a:t>
            </a:r>
            <a:r>
              <a:rPr lang="en-US" altLang="ko-KR" dirty="0" err="1" smtClean="0"/>
              <a:t>sugo</a:t>
            </a:r>
            <a:r>
              <a:rPr lang="en-US" altLang="ko-KR" dirty="0" smtClean="0"/>
              <a:t>=&amp;q=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'''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("[^?&amp;]+=\w*")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print("6</a:t>
            </a:r>
            <a:r>
              <a:rPr lang="ko-KR" altLang="en-US" dirty="0" smtClean="0"/>
              <a:t>번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변수만 찾기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r.findall</a:t>
            </a:r>
            <a:r>
              <a:rPr lang="en-US" altLang="ko-KR" dirty="0" smtClean="0"/>
              <a:t>(str1))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A2FB-551E-49F0-A7F1-326BDAD2E82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387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import re</a:t>
            </a:r>
          </a:p>
          <a:p>
            <a:r>
              <a:rPr lang="en-US" altLang="ko-KR" dirty="0" smtClean="0"/>
              <a:t>str1='''https://search.daum.net/</a:t>
            </a:r>
            <a:r>
              <a:rPr lang="en-US" altLang="ko-KR" dirty="0" err="1" smtClean="0"/>
              <a:t>search?nil_suggest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btn&amp;nil_ch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rtupcoll</a:t>
            </a:r>
            <a:r>
              <a:rPr lang="en-US" altLang="ko-KR" dirty="0" smtClean="0"/>
              <a:t>=&amp;w=</a:t>
            </a:r>
            <a:r>
              <a:rPr lang="en-US" altLang="ko-KR" dirty="0" err="1" smtClean="0"/>
              <a:t>tot&amp;m</a:t>
            </a:r>
            <a:r>
              <a:rPr lang="en-US" altLang="ko-KR" dirty="0" smtClean="0"/>
              <a:t>=&amp;f=&amp;</a:t>
            </a:r>
            <a:r>
              <a:rPr lang="en-US" altLang="ko-KR" dirty="0" err="1" smtClean="0"/>
              <a:t>lpp</a:t>
            </a:r>
            <a:r>
              <a:rPr lang="en-US" altLang="ko-KR" dirty="0" smtClean="0"/>
              <a:t>=&amp;DA=</a:t>
            </a:r>
            <a:r>
              <a:rPr lang="en-US" altLang="ko-KR" dirty="0" err="1" smtClean="0"/>
              <a:t>SBC&amp;sug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sq</a:t>
            </a:r>
            <a:r>
              <a:rPr lang="en-US" altLang="ko-KR" dirty="0" smtClean="0"/>
              <a:t>=&amp;o=&amp;</a:t>
            </a:r>
            <a:r>
              <a:rPr lang="en-US" altLang="ko-KR" dirty="0" err="1" smtClean="0"/>
              <a:t>sugo</a:t>
            </a:r>
            <a:r>
              <a:rPr lang="en-US" altLang="ko-KR" dirty="0" smtClean="0"/>
              <a:t>=&amp;q=</a:t>
            </a:r>
            <a:r>
              <a:rPr lang="en-US" altLang="ko-KR" dirty="0" err="1" smtClean="0"/>
              <a:t>reg</a:t>
            </a:r>
            <a:endParaRPr lang="en-US" altLang="ko-KR" dirty="0" smtClean="0"/>
          </a:p>
          <a:p>
            <a:r>
              <a:rPr lang="en-US" altLang="ko-KR" dirty="0" smtClean="0"/>
              <a:t> ?</a:t>
            </a:r>
            <a:r>
              <a:rPr lang="en-US" altLang="ko-KR" dirty="0" err="1" smtClean="0"/>
              <a:t>nil_suggest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btn&amp;nil_ch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rtupcoll</a:t>
            </a:r>
            <a:r>
              <a:rPr lang="en-US" altLang="ko-KR" dirty="0" smtClean="0"/>
              <a:t>=&amp;w=</a:t>
            </a:r>
            <a:r>
              <a:rPr lang="en-US" altLang="ko-KR" dirty="0" err="1" smtClean="0"/>
              <a:t>tot&amp;m</a:t>
            </a:r>
            <a:r>
              <a:rPr lang="en-US" altLang="ko-KR" dirty="0" smtClean="0"/>
              <a:t>=&amp;f=&amp;</a:t>
            </a:r>
            <a:r>
              <a:rPr lang="en-US" altLang="ko-KR" dirty="0" err="1" smtClean="0"/>
              <a:t>lpp</a:t>
            </a:r>
            <a:r>
              <a:rPr lang="en-US" altLang="ko-KR" dirty="0" smtClean="0"/>
              <a:t>=&amp;DA=</a:t>
            </a:r>
            <a:r>
              <a:rPr lang="en-US" altLang="ko-KR" dirty="0" err="1" smtClean="0"/>
              <a:t>SBC&amp;sug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sq</a:t>
            </a:r>
            <a:r>
              <a:rPr lang="en-US" altLang="ko-KR" dirty="0" smtClean="0"/>
              <a:t>=&amp;o=&amp;</a:t>
            </a:r>
            <a:r>
              <a:rPr lang="en-US" altLang="ko-KR" dirty="0" err="1" smtClean="0"/>
              <a:t>sugo</a:t>
            </a:r>
            <a:r>
              <a:rPr lang="en-US" altLang="ko-KR" dirty="0" smtClean="0"/>
              <a:t>=&amp;q=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'''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('https://.+\?')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print("7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? </a:t>
            </a:r>
            <a:r>
              <a:rPr lang="ko-KR" altLang="en-US" dirty="0" smtClean="0"/>
              <a:t>로 구분되는 변수 이전 부분</a:t>
            </a:r>
            <a:r>
              <a:rPr lang="en-US" altLang="ko-KR" dirty="0" smtClean="0"/>
              <a:t>(?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r.findall</a:t>
            </a:r>
            <a:r>
              <a:rPr lang="en-US" altLang="ko-KR" dirty="0" smtClean="0"/>
              <a:t>(str1))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</a:t>
            </a:r>
            <a:r>
              <a:rPr lang="en-US" altLang="ko-KR" dirty="0" err="1" smtClean="0"/>
              <a:t>re.compile</a:t>
            </a:r>
            <a:r>
              <a:rPr lang="en-US" altLang="ko-KR" dirty="0" smtClean="0"/>
              <a:t>('https://[^?]+')</a:t>
            </a:r>
          </a:p>
          <a:p>
            <a:r>
              <a:rPr lang="en-US" altLang="ko-KR" dirty="0" smtClean="0"/>
              <a:t>print("8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? </a:t>
            </a:r>
            <a:r>
              <a:rPr lang="ko-KR" altLang="en-US" dirty="0" smtClean="0"/>
              <a:t>로 구분되는 변수 이전 부분</a:t>
            </a:r>
            <a:r>
              <a:rPr lang="en-US" altLang="ko-KR" dirty="0" smtClean="0"/>
              <a:t>(? </a:t>
            </a:r>
            <a:r>
              <a:rPr lang="ko-KR" altLang="en-US" dirty="0" smtClean="0"/>
              <a:t>제외</a:t>
            </a:r>
            <a:r>
              <a:rPr lang="en-US" altLang="ko-KR" dirty="0" smtClean="0"/>
              <a:t>)")</a:t>
            </a:r>
          </a:p>
          <a:p>
            <a:r>
              <a:rPr lang="en-US" altLang="ko-KR" dirty="0" smtClean="0"/>
              <a:t>print(</a:t>
            </a:r>
            <a:r>
              <a:rPr lang="en-US" altLang="ko-KR" dirty="0" err="1" smtClean="0"/>
              <a:t>r.findall</a:t>
            </a:r>
            <a:r>
              <a:rPr lang="en-US" altLang="ko-KR" dirty="0" smtClean="0"/>
              <a:t>(str1))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A2FB-551E-49F0-A7F1-326BDAD2E82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7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3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2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5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0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74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1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7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3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8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221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5866-C1C4-4594-BFE5-D5827A3B22F0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3E4A-A3A4-41FD-BA38-6F150E040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월 </a:t>
            </a:r>
            <a:r>
              <a:rPr lang="en-US" altLang="ko-KR" smtClean="0"/>
              <a:t>6</a:t>
            </a:r>
            <a:r>
              <a:rPr lang="ko-KR" altLang="en-US" smtClean="0"/>
              <a:t>일 보고서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1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str</a:t>
            </a:r>
            <a:r>
              <a:rPr lang="en-US" altLang="ko-KR" dirty="0" smtClean="0"/>
              <a:t>=''‘</a:t>
            </a:r>
          </a:p>
          <a:p>
            <a:pPr marL="0" indent="0">
              <a:buNone/>
            </a:pPr>
            <a:r>
              <a:rPr lang="en-US" altLang="ko-KR" dirty="0" err="1" smtClean="0"/>
              <a:t>RegExr</a:t>
            </a:r>
            <a:r>
              <a:rPr lang="en-US" altLang="ko-KR" dirty="0" smtClean="0"/>
              <a:t> v3 was created by gskinner.com, and is proudly hosted. by Media Temple.</a:t>
            </a:r>
          </a:p>
          <a:p>
            <a:pPr marL="0" indent="0">
              <a:buNone/>
            </a:pPr>
            <a:r>
              <a:rPr lang="en-US" altLang="ko-KR" dirty="0" smtClean="0"/>
              <a:t>Edit the Expression &amp; Text! to see matches. </a:t>
            </a:r>
          </a:p>
          <a:p>
            <a:pPr marL="0" indent="0">
              <a:buNone/>
            </a:pPr>
            <a:r>
              <a:rPr lang="en-US" altLang="ko-KR" dirty="0" smtClean="0"/>
              <a:t>Roll? over matches or the expression% for details. PCRE &amp;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flavors of </a:t>
            </a:r>
            <a:r>
              <a:rPr lang="en-US" altLang="ko-KR" dirty="0" err="1" smtClean="0"/>
              <a:t>RegEx</a:t>
            </a:r>
            <a:r>
              <a:rPr lang="en-US" altLang="ko-KR" dirty="0" smtClean="0"/>
              <a:t> are supported.</a:t>
            </a:r>
          </a:p>
          <a:p>
            <a:pPr marL="0" indent="0">
              <a:buNone/>
            </a:pPr>
            <a:r>
              <a:rPr lang="en-US" altLang="ko-KR" dirty="0" smtClean="0"/>
              <a:t>The side bar includes a </a:t>
            </a:r>
            <a:r>
              <a:rPr lang="en-US" altLang="ko-KR" dirty="0" err="1" smtClean="0"/>
              <a:t>Cheatsheet</a:t>
            </a:r>
            <a:r>
              <a:rPr lang="en-US" altLang="ko-KR" dirty="0" smtClean="0"/>
              <a:t>, full Reference, and Help. </a:t>
            </a:r>
          </a:p>
          <a:p>
            <a:pPr marL="0" indent="0">
              <a:buNone/>
            </a:pPr>
            <a:r>
              <a:rPr lang="en-US" altLang="ko-KR" dirty="0" smtClean="0"/>
              <a:t>You can also Save &amp; Share with the Community, and view patterns. you create# or favorite in My Patterns.</a:t>
            </a:r>
          </a:p>
          <a:p>
            <a:pPr marL="0" indent="0">
              <a:buNone/>
            </a:pPr>
            <a:r>
              <a:rPr lang="en-US" altLang="ko-KR" dirty="0" smtClean="0"/>
              <a:t>Explore results with the Tools below. Replace &amp; List output~ custom results.</a:t>
            </a:r>
          </a:p>
          <a:p>
            <a:pPr marL="0" indent="0">
              <a:buNone/>
            </a:pPr>
            <a:r>
              <a:rPr lang="en-US" altLang="ko-KR" dirty="0" smtClean="0"/>
              <a:t>Details lists capture groups. Explain describes your expression in plain English'''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23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ko-KR" altLang="en-US" sz="2800" dirty="0" err="1" smtClean="0"/>
              <a:t>정규식으로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str</a:t>
            </a:r>
            <a:r>
              <a:rPr lang="ko-KR" altLang="en-US" sz="2800" dirty="0" smtClean="0"/>
              <a:t>에서 대문자로 시작하는 단어를 찾아 나열하시오</a:t>
            </a:r>
            <a:r>
              <a:rPr lang="en-US" altLang="ko-KR" sz="2800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arenR"/>
            </a:pPr>
            <a:endParaRPr lang="en-US" altLang="ko-KR" sz="2800" dirty="0"/>
          </a:p>
          <a:p>
            <a:pPr marL="514350" indent="-514350">
              <a:buFont typeface="+mj-lt"/>
              <a:buAutoNum type="arabicParenR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arenR"/>
            </a:pPr>
            <a:endParaRPr lang="en-US" altLang="ko-KR" sz="2800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sz="2800" dirty="0" err="1" smtClean="0"/>
              <a:t>정규식으로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str</a:t>
            </a:r>
            <a:r>
              <a:rPr lang="ko-KR" altLang="en-US" sz="2800" dirty="0" smtClean="0"/>
              <a:t>에서 소문자로 시작하는 단어를 찾아 나열하시오</a:t>
            </a:r>
            <a:r>
              <a:rPr lang="en-US" altLang="ko-KR" sz="2800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1" y="1556792"/>
            <a:ext cx="8534400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61" y="4509120"/>
            <a:ext cx="853440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t="62309" r="19246" b="21416"/>
          <a:stretch/>
        </p:blipFill>
        <p:spPr bwMode="auto">
          <a:xfrm>
            <a:off x="107504" y="1380961"/>
            <a:ext cx="9240186" cy="1519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6" t="62705" r="25018" b="20211"/>
          <a:stretch/>
        </p:blipFill>
        <p:spPr bwMode="auto">
          <a:xfrm>
            <a:off x="139983" y="4517263"/>
            <a:ext cx="8978373" cy="182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73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ko-KR" altLang="en-US" sz="2800" dirty="0" err="1" smtClean="0"/>
              <a:t>정규식으로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str</a:t>
            </a:r>
            <a:r>
              <a:rPr lang="ko-KR" altLang="en-US" sz="2800" dirty="0" smtClean="0"/>
              <a:t>에서 소문자로 시작하는 </a:t>
            </a:r>
            <a:r>
              <a:rPr lang="ko-KR" altLang="en-US" sz="2800" dirty="0" err="1" smtClean="0"/>
              <a:t>단어중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로 끝나는 단어를 찾아 나열하시오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 marL="514350" indent="-514350">
              <a:buFont typeface="+mj-lt"/>
              <a:buAutoNum type="arabicParenR" startAt="3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arenR" startAt="3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arenR" startAt="3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arenR" startAt="3"/>
            </a:pPr>
            <a:endParaRPr lang="en-US" altLang="ko-KR" sz="2800" dirty="0"/>
          </a:p>
          <a:p>
            <a:pPr marL="514350" indent="-514350">
              <a:buFont typeface="+mj-lt"/>
              <a:buAutoNum type="arabicParenR" startAt="3"/>
            </a:pPr>
            <a:r>
              <a:rPr lang="ko-KR" altLang="en-US" sz="2800" dirty="0" err="1" smtClean="0"/>
              <a:t>정규식으로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str</a:t>
            </a:r>
            <a:r>
              <a:rPr lang="ko-KR" altLang="en-US" sz="2800" dirty="0" smtClean="0"/>
              <a:t>에서 특수기호로 끝나는 단어를 찾아 나열하시오</a:t>
            </a:r>
            <a:r>
              <a:rPr lang="en-US" altLang="ko-KR" sz="2800" dirty="0" smtClean="0"/>
              <a:t>.</a:t>
            </a:r>
          </a:p>
          <a:p>
            <a:pPr marL="514350" indent="-514350">
              <a:buFont typeface="+mj-lt"/>
              <a:buAutoNum type="arabicParenR" startAt="3"/>
            </a:pP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9" y="1628800"/>
            <a:ext cx="847725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4" y="4581128"/>
            <a:ext cx="8505825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9" t="62834" r="14102" b="20397"/>
          <a:stretch/>
        </p:blipFill>
        <p:spPr bwMode="auto">
          <a:xfrm>
            <a:off x="81551" y="1443357"/>
            <a:ext cx="9001706" cy="155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3" t="49592" r="25391" b="34296"/>
          <a:stretch/>
        </p:blipFill>
        <p:spPr bwMode="auto">
          <a:xfrm>
            <a:off x="116077" y="4511342"/>
            <a:ext cx="8944893" cy="165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16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ko-KR" altLang="en-US" sz="2800" dirty="0" err="1" smtClean="0"/>
              <a:t>정규식으로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str1</a:t>
            </a:r>
            <a:r>
              <a:rPr lang="ko-KR" altLang="en-US" sz="2800" dirty="0" smtClean="0"/>
              <a:t>에서 </a:t>
            </a:r>
            <a:r>
              <a:rPr lang="en-US" altLang="ko-KR" sz="2800" dirty="0" err="1" smtClean="0"/>
              <a:t>url</a:t>
            </a:r>
            <a:r>
              <a:rPr lang="ko-KR" altLang="en-US" sz="2800" dirty="0" smtClean="0"/>
              <a:t>중 </a:t>
            </a:r>
            <a:r>
              <a:rPr lang="en-US" altLang="ko-KR" sz="2800" dirty="0" smtClean="0"/>
              <a:t>site</a:t>
            </a:r>
            <a:r>
              <a:rPr lang="ko-KR" altLang="en-US" sz="2800" dirty="0" smtClean="0"/>
              <a:t>를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제외한 문자열을 찾아 나열하시오</a:t>
            </a:r>
            <a:r>
              <a:rPr lang="en-US" altLang="ko-KR" sz="2800" dirty="0" smtClean="0"/>
              <a:t>.</a:t>
            </a:r>
          </a:p>
          <a:p>
            <a:pPr marL="514350" indent="-514350">
              <a:buFont typeface="+mj-lt"/>
              <a:buAutoNum type="arabicParenR" startAt="5"/>
            </a:pPr>
            <a:endParaRPr lang="en-US" altLang="ko-KR" sz="2800" dirty="0"/>
          </a:p>
          <a:p>
            <a:pPr marL="514350" indent="-514350">
              <a:buFont typeface="+mj-lt"/>
              <a:buAutoNum type="arabicParenR" startAt="5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arenR" startAt="5"/>
            </a:pPr>
            <a:endParaRPr lang="en-US" altLang="ko-KR" sz="2800" dirty="0"/>
          </a:p>
          <a:p>
            <a:pPr marL="514350" indent="-514350">
              <a:buFont typeface="+mj-lt"/>
              <a:buAutoNum type="arabicParenR" startAt="5"/>
            </a:pPr>
            <a:r>
              <a:rPr lang="ko-KR" altLang="en-US" sz="2800" dirty="0" err="1" smtClean="0"/>
              <a:t>정규식으로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str1</a:t>
            </a:r>
            <a:r>
              <a:rPr lang="ko-KR" altLang="en-US" sz="2800" dirty="0" smtClean="0"/>
              <a:t>에서 </a:t>
            </a:r>
            <a:r>
              <a:rPr lang="en-US" altLang="ko-KR" sz="2800" dirty="0" err="1" smtClean="0"/>
              <a:t>url</a:t>
            </a:r>
            <a:r>
              <a:rPr lang="ko-KR" altLang="en-US" sz="2800" dirty="0" smtClean="0"/>
              <a:t>중 변수만 찾아 나열하시오</a:t>
            </a:r>
            <a:r>
              <a:rPr lang="en-US" altLang="ko-KR" sz="2800" dirty="0" smtClean="0"/>
              <a:t>.</a:t>
            </a:r>
          </a:p>
          <a:p>
            <a:pPr marL="514350" indent="-514350">
              <a:buFont typeface="+mj-lt"/>
              <a:buAutoNum type="arabicParenR" startAt="5"/>
            </a:pP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47667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str1='''https://search.daum.net/</a:t>
            </a:r>
            <a:r>
              <a:rPr lang="en-US" altLang="ko-KR" dirty="0" err="1" smtClean="0"/>
              <a:t>search?nil_suggest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btn&amp;nil_ch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rtupcoll</a:t>
            </a:r>
            <a:r>
              <a:rPr lang="en-US" altLang="ko-KR" dirty="0" smtClean="0"/>
              <a:t>=&amp;w=</a:t>
            </a:r>
            <a:r>
              <a:rPr lang="en-US" altLang="ko-KR" dirty="0" err="1" smtClean="0"/>
              <a:t>tot&amp;m</a:t>
            </a:r>
            <a:r>
              <a:rPr lang="en-US" altLang="ko-KR" dirty="0" smtClean="0"/>
              <a:t>=&amp;f=&amp;</a:t>
            </a:r>
            <a:r>
              <a:rPr lang="en-US" altLang="ko-KR" dirty="0" err="1" smtClean="0"/>
              <a:t>lpp</a:t>
            </a:r>
            <a:r>
              <a:rPr lang="en-US" altLang="ko-KR" dirty="0" smtClean="0"/>
              <a:t>=&amp;DA=</a:t>
            </a:r>
            <a:r>
              <a:rPr lang="en-US" altLang="ko-KR" dirty="0" err="1" smtClean="0"/>
              <a:t>SBC&amp;sug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sq</a:t>
            </a:r>
            <a:r>
              <a:rPr lang="en-US" altLang="ko-KR" dirty="0" smtClean="0"/>
              <a:t>=&amp;o=&amp;</a:t>
            </a:r>
            <a:r>
              <a:rPr lang="en-US" altLang="ko-KR" dirty="0" err="1" smtClean="0"/>
              <a:t>sugo</a:t>
            </a:r>
            <a:r>
              <a:rPr lang="en-US" altLang="ko-KR" dirty="0" smtClean="0"/>
              <a:t>=&amp;q=</a:t>
            </a:r>
            <a:r>
              <a:rPr lang="en-US" altLang="ko-KR" dirty="0" err="1" smtClean="0"/>
              <a:t>reg</a:t>
            </a:r>
            <a:endParaRPr lang="en-US" altLang="ko-KR" dirty="0" smtClean="0"/>
          </a:p>
          <a:p>
            <a:r>
              <a:rPr lang="en-US" altLang="ko-KR" dirty="0" smtClean="0"/>
              <a:t> ?</a:t>
            </a:r>
            <a:r>
              <a:rPr lang="en-US" altLang="ko-KR" dirty="0" err="1" smtClean="0"/>
              <a:t>nil_suggest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btn&amp;nil_ch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rtupcoll</a:t>
            </a:r>
            <a:r>
              <a:rPr lang="en-US" altLang="ko-KR" dirty="0" smtClean="0"/>
              <a:t>=&amp;w=</a:t>
            </a:r>
            <a:r>
              <a:rPr lang="en-US" altLang="ko-KR" dirty="0" err="1" smtClean="0"/>
              <a:t>tot&amp;m</a:t>
            </a:r>
            <a:r>
              <a:rPr lang="en-US" altLang="ko-KR" dirty="0" smtClean="0"/>
              <a:t>=&amp;f=&amp;</a:t>
            </a:r>
            <a:r>
              <a:rPr lang="en-US" altLang="ko-KR" dirty="0" err="1" smtClean="0"/>
              <a:t>lpp</a:t>
            </a:r>
            <a:r>
              <a:rPr lang="en-US" altLang="ko-KR" dirty="0" smtClean="0"/>
              <a:t>=&amp;DA=</a:t>
            </a:r>
            <a:r>
              <a:rPr lang="en-US" altLang="ko-KR" dirty="0" err="1" smtClean="0"/>
              <a:t>SBC&amp;sug</a:t>
            </a:r>
            <a:r>
              <a:rPr lang="en-US" altLang="ko-KR" dirty="0" smtClean="0"/>
              <a:t>=&amp;</a:t>
            </a:r>
            <a:r>
              <a:rPr lang="en-US" altLang="ko-KR" dirty="0" err="1" smtClean="0"/>
              <a:t>sq</a:t>
            </a:r>
            <a:r>
              <a:rPr lang="en-US" altLang="ko-KR" dirty="0" smtClean="0"/>
              <a:t>=&amp;o=&amp;</a:t>
            </a:r>
            <a:r>
              <a:rPr lang="en-US" altLang="ko-KR" dirty="0" err="1" smtClean="0"/>
              <a:t>sugo</a:t>
            </a:r>
            <a:r>
              <a:rPr lang="en-US" altLang="ko-KR" dirty="0" smtClean="0"/>
              <a:t>=&amp;q=</a:t>
            </a:r>
            <a:r>
              <a:rPr lang="en-US" altLang="ko-KR" dirty="0" err="1" smtClean="0"/>
              <a:t>reg</a:t>
            </a:r>
            <a:endParaRPr lang="en-US" altLang="ko-KR" dirty="0" smtClean="0"/>
          </a:p>
          <a:p>
            <a:r>
              <a:rPr lang="en-US" altLang="ko-KR" dirty="0" smtClean="0"/>
              <a:t>'''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46" y="3284984"/>
            <a:ext cx="849630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8" y="5517232"/>
            <a:ext cx="847725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9" t="49814" r="65673" b="31280"/>
          <a:stretch/>
        </p:blipFill>
        <p:spPr bwMode="auto">
          <a:xfrm>
            <a:off x="3419872" y="160640"/>
            <a:ext cx="5084936" cy="309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2" t="50522" r="45718" b="35993"/>
          <a:stretch/>
        </p:blipFill>
        <p:spPr bwMode="auto">
          <a:xfrm>
            <a:off x="252957" y="4758684"/>
            <a:ext cx="7023007" cy="169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87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6783" y="476672"/>
            <a:ext cx="8229600" cy="39212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7"/>
            </a:pPr>
            <a:r>
              <a:rPr lang="ko-KR" altLang="en-US" sz="2800" dirty="0" err="1" smtClean="0"/>
              <a:t>정규식으로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str1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?</a:t>
            </a:r>
            <a:r>
              <a:rPr lang="ko-KR" altLang="en-US" sz="2800" dirty="0" smtClean="0"/>
              <a:t>로 구분되는 변수 이전 부분을</a:t>
            </a:r>
            <a:r>
              <a:rPr lang="en-US" altLang="ko-KR" sz="2800" dirty="0" smtClean="0"/>
              <a:t>(? </a:t>
            </a:r>
            <a:r>
              <a:rPr lang="ko-KR" altLang="en-US" sz="2800" dirty="0" smtClean="0"/>
              <a:t>포함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출력하시오</a:t>
            </a:r>
            <a:r>
              <a:rPr lang="en-US" altLang="ko-KR" sz="2800" dirty="0" smtClean="0"/>
              <a:t>.</a:t>
            </a:r>
          </a:p>
          <a:p>
            <a:pPr marL="514350" indent="-514350">
              <a:buFont typeface="+mj-lt"/>
              <a:buAutoNum type="arabicParenR" startAt="7"/>
            </a:pPr>
            <a:endParaRPr lang="en-US" altLang="ko-KR" sz="2800" dirty="0"/>
          </a:p>
          <a:p>
            <a:pPr marL="514350" indent="-514350">
              <a:buFont typeface="+mj-lt"/>
              <a:buAutoNum type="arabicParenR" startAt="7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arenR" startAt="7"/>
            </a:pPr>
            <a:endParaRPr lang="en-US" altLang="ko-KR" sz="2800" dirty="0"/>
          </a:p>
          <a:p>
            <a:pPr marL="514350" indent="-514350">
              <a:buFont typeface="+mj-lt"/>
              <a:buAutoNum type="arabicParenR" startAt="7"/>
            </a:pPr>
            <a:r>
              <a:rPr lang="ko-KR" altLang="en-US" sz="2800" dirty="0" err="1" smtClean="0"/>
              <a:t>정규식으로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str1</a:t>
            </a:r>
            <a:r>
              <a:rPr lang="ko-KR" altLang="en-US" sz="2800" dirty="0" smtClean="0"/>
              <a:t>에서 </a:t>
            </a:r>
            <a:r>
              <a:rPr lang="en-US" altLang="ko-KR" sz="2800" dirty="0" smtClean="0"/>
              <a:t>?</a:t>
            </a:r>
            <a:r>
              <a:rPr lang="ko-KR" altLang="en-US" sz="2800" dirty="0" smtClean="0"/>
              <a:t>로 구분되는 변수 이전 부분을</a:t>
            </a:r>
            <a:r>
              <a:rPr lang="en-US" altLang="ko-KR" sz="2800" dirty="0" smtClean="0"/>
              <a:t>(? </a:t>
            </a:r>
            <a:r>
              <a:rPr lang="ko-KR" altLang="en-US" sz="2800" dirty="0" smtClean="0"/>
              <a:t>제외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출력하시오</a:t>
            </a:r>
            <a:r>
              <a:rPr lang="en-US" altLang="ko-KR" sz="2800" dirty="0" smtClean="0"/>
              <a:t>.</a:t>
            </a:r>
          </a:p>
          <a:p>
            <a:pPr marL="514350" indent="-514350">
              <a:buFont typeface="+mj-lt"/>
              <a:buAutoNum type="arabicParenR" startAt="7"/>
            </a:pP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4" y="1700808"/>
            <a:ext cx="7415184" cy="58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09" y="4293096"/>
            <a:ext cx="763939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9" t="51050" r="61146" b="30455"/>
          <a:stretch/>
        </p:blipFill>
        <p:spPr bwMode="auto">
          <a:xfrm>
            <a:off x="700087" y="3370061"/>
            <a:ext cx="6144771" cy="314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90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952</Words>
  <Application>Microsoft Office PowerPoint</Application>
  <PresentationFormat>화면 슬라이드 쇼(4:3)</PresentationFormat>
  <Paragraphs>132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2월 6일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2월 6일 보고서</dc:title>
  <dc:creator>Windows 사용자</dc:creator>
  <cp:lastModifiedBy>student</cp:lastModifiedBy>
  <cp:revision>13</cp:revision>
  <dcterms:created xsi:type="dcterms:W3CDTF">2018-02-05T13:21:17Z</dcterms:created>
  <dcterms:modified xsi:type="dcterms:W3CDTF">2018-02-06T05:20:26Z</dcterms:modified>
</cp:coreProperties>
</file>