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0FE64-5B7A-4B88-A2BD-FA62EF8FA5D5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225B1-0957-4E38-A23B-B95FA57FC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11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revr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a,b,c</a:t>
            </a:r>
            <a:r>
              <a:rPr lang="en-US" altLang="ko-KR" dirty="0" smtClean="0"/>
              <a:t>):</a:t>
            </a:r>
          </a:p>
          <a:p>
            <a:r>
              <a:rPr lang="en-US" altLang="ko-KR" dirty="0" smtClean="0"/>
              <a:t>    return (</a:t>
            </a:r>
            <a:r>
              <a:rPr lang="en-US" altLang="ko-KR" dirty="0" err="1" smtClean="0"/>
              <a:t>c,b,a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ko-KR" altLang="en-US" dirty="0" smtClean="0"/>
              <a:t>오전과제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a=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숫자 입력</a:t>
            </a:r>
            <a:r>
              <a:rPr lang="en-US" altLang="ko-KR" dirty="0" smtClean="0"/>
              <a:t>: "))</a:t>
            </a:r>
          </a:p>
          <a:p>
            <a:r>
              <a:rPr lang="en-US" altLang="ko-KR" dirty="0" smtClean="0"/>
              <a:t>b=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숫자 입력</a:t>
            </a:r>
            <a:r>
              <a:rPr lang="en-US" altLang="ko-KR" dirty="0" smtClean="0"/>
              <a:t>: "))</a:t>
            </a:r>
          </a:p>
          <a:p>
            <a:r>
              <a:rPr lang="en-US" altLang="ko-KR" dirty="0" smtClean="0"/>
              <a:t>c=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err="1" smtClean="0"/>
              <a:t>세번째</a:t>
            </a:r>
            <a:r>
              <a:rPr lang="ko-KR" altLang="en-US" dirty="0" smtClean="0"/>
              <a:t> 숫자 입력</a:t>
            </a:r>
            <a:r>
              <a:rPr lang="en-US" altLang="ko-KR" dirty="0" smtClean="0"/>
              <a:t>: "))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aa</a:t>
            </a:r>
            <a:r>
              <a:rPr lang="en-US" altLang="ko-KR" dirty="0" smtClean="0"/>
              <a:t>=</a:t>
            </a:r>
            <a:r>
              <a:rPr lang="ko-KR" altLang="en-US" dirty="0" smtClean="0"/>
              <a:t>오전과제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revr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a,b,c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aa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225B1-0957-4E38-A23B-B95FA57FCC7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564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a=10</a:t>
            </a:r>
          </a:p>
          <a:p>
            <a:r>
              <a:rPr lang="en-US" altLang="ko-KR" dirty="0" smtClean="0"/>
              <a:t>b='</a:t>
            </a:r>
            <a:r>
              <a:rPr lang="ko-KR" altLang="en-US" dirty="0" smtClean="0"/>
              <a:t>전역변수</a:t>
            </a:r>
            <a:r>
              <a:rPr lang="en-US" altLang="ko-KR" dirty="0" smtClean="0"/>
              <a:t>'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func1():</a:t>
            </a:r>
          </a:p>
          <a:p>
            <a:r>
              <a:rPr lang="en-US" altLang="ko-KR" dirty="0" smtClean="0"/>
              <a:t>    b='</a:t>
            </a:r>
            <a:r>
              <a:rPr lang="ko-KR" altLang="en-US" dirty="0" smtClean="0"/>
              <a:t>지역변수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    print(b)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func2(a):</a:t>
            </a:r>
          </a:p>
          <a:p>
            <a:r>
              <a:rPr lang="en-US" altLang="ko-KR" dirty="0" smtClean="0"/>
              <a:t>    a=1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func3():</a:t>
            </a:r>
          </a:p>
          <a:p>
            <a:r>
              <a:rPr lang="en-US" altLang="ko-KR" dirty="0" smtClean="0"/>
              <a:t>    global a</a:t>
            </a:r>
          </a:p>
          <a:p>
            <a:r>
              <a:rPr lang="en-US" altLang="ko-KR" dirty="0" smtClean="0"/>
              <a:t>    a=50</a:t>
            </a:r>
          </a:p>
          <a:p>
            <a:r>
              <a:rPr lang="en-US" altLang="ko-KR" dirty="0" smtClean="0"/>
              <a:t>func1()</a:t>
            </a:r>
          </a:p>
          <a:p>
            <a:r>
              <a:rPr lang="en-US" altLang="ko-KR" dirty="0" smtClean="0"/>
              <a:t>print(b)</a:t>
            </a:r>
          </a:p>
          <a:p>
            <a:r>
              <a:rPr lang="en-US" altLang="ko-KR" dirty="0" smtClean="0"/>
              <a:t>print(a)</a:t>
            </a:r>
          </a:p>
          <a:p>
            <a:r>
              <a:rPr lang="en-US" altLang="ko-KR" dirty="0" smtClean="0"/>
              <a:t>func2(a)</a:t>
            </a:r>
          </a:p>
          <a:p>
            <a:r>
              <a:rPr lang="en-US" altLang="ko-KR" dirty="0" smtClean="0"/>
              <a:t>print(a)</a:t>
            </a:r>
          </a:p>
          <a:p>
            <a:r>
              <a:rPr lang="en-US" altLang="ko-KR" dirty="0" smtClean="0"/>
              <a:t>func3()</a:t>
            </a:r>
          </a:p>
          <a:p>
            <a:r>
              <a:rPr lang="en-US" altLang="ko-KR" dirty="0" smtClean="0"/>
              <a:t>print(a)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225B1-0957-4E38-A23B-B95FA57FCC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069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txt = '</a:t>
            </a:r>
            <a:r>
              <a:rPr lang="en-US" altLang="ko-KR" dirty="0" err="1" smtClean="0"/>
              <a:t>aAbBcCdDeEfFgGhHiIjJkK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ret = txt[ : :2 ]</a:t>
            </a:r>
          </a:p>
          <a:p>
            <a:r>
              <a:rPr lang="en-US" altLang="ko-KR" dirty="0" smtClean="0"/>
              <a:t>print(ret)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225B1-0957-4E38-A23B-B95FA57FCC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512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url</a:t>
            </a:r>
            <a:r>
              <a:rPr lang="en-US" altLang="ko-KR" dirty="0" smtClean="0"/>
              <a:t>='http://www.naver.com/news/today=20160831'</a:t>
            </a:r>
          </a:p>
          <a:p>
            <a:r>
              <a:rPr lang="en-US" altLang="ko-KR" dirty="0" smtClean="0"/>
              <a:t>log='name:</a:t>
            </a:r>
            <a:r>
              <a:rPr lang="ko-KR" altLang="en-US" dirty="0" smtClean="0"/>
              <a:t>홍길동 </a:t>
            </a:r>
            <a:r>
              <a:rPr lang="en-US" altLang="ko-KR" dirty="0" smtClean="0"/>
              <a:t>age:17 sex:</a:t>
            </a:r>
            <a:r>
              <a:rPr lang="ko-KR" altLang="en-US" dirty="0" smtClean="0"/>
              <a:t>남자 </a:t>
            </a:r>
            <a:r>
              <a:rPr lang="en-US" altLang="ko-KR" dirty="0" smtClean="0"/>
              <a:t>nation:</a:t>
            </a:r>
            <a:r>
              <a:rPr lang="ko-KR" altLang="en-US" dirty="0" smtClean="0"/>
              <a:t>조선</a:t>
            </a:r>
            <a:r>
              <a:rPr lang="en-US" altLang="ko-KR" dirty="0" smtClean="0"/>
              <a:t>'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ret1=</a:t>
            </a:r>
            <a:r>
              <a:rPr lang="en-US" altLang="ko-KR" dirty="0" err="1" smtClean="0"/>
              <a:t>url.split</a:t>
            </a:r>
            <a:r>
              <a:rPr lang="en-US" altLang="ko-KR" dirty="0" smtClean="0"/>
              <a:t>('/')</a:t>
            </a:r>
          </a:p>
          <a:p>
            <a:r>
              <a:rPr lang="en-US" altLang="ko-KR" dirty="0" smtClean="0"/>
              <a:t>print(ret1)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ret2=</a:t>
            </a:r>
            <a:r>
              <a:rPr lang="en-US" altLang="ko-KR" dirty="0" err="1" smtClean="0"/>
              <a:t>log.split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for data in ret2:</a:t>
            </a:r>
          </a:p>
          <a:p>
            <a:r>
              <a:rPr lang="en-US" altLang="ko-KR" dirty="0" smtClean="0"/>
              <a:t>    d1,d2=</a:t>
            </a:r>
            <a:r>
              <a:rPr lang="en-US" altLang="ko-KR" dirty="0" err="1" smtClean="0"/>
              <a:t>data.split</a:t>
            </a:r>
            <a:r>
              <a:rPr lang="en-US" altLang="ko-KR" dirty="0" smtClean="0"/>
              <a:t>(':')</a:t>
            </a:r>
          </a:p>
          <a:p>
            <a:r>
              <a:rPr lang="en-US" altLang="ko-KR" dirty="0" smtClean="0"/>
              <a:t>    print("%s-&gt; %s" %(d1,d2))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225B1-0957-4E38-A23B-B95FA57FCC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51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2226-1A1F-4D23-9481-B58A1F44D55A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ACD2-92DF-40CB-BF06-611A04E72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51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2226-1A1F-4D23-9481-B58A1F44D55A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ACD2-92DF-40CB-BF06-611A04E72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2226-1A1F-4D23-9481-B58A1F44D55A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ACD2-92DF-40CB-BF06-611A04E72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0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2226-1A1F-4D23-9481-B58A1F44D55A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ACD2-92DF-40CB-BF06-611A04E72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13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2226-1A1F-4D23-9481-B58A1F44D55A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ACD2-92DF-40CB-BF06-611A04E72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2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2226-1A1F-4D23-9481-B58A1F44D55A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ACD2-92DF-40CB-BF06-611A04E72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4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2226-1A1F-4D23-9481-B58A1F44D55A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ACD2-92DF-40CB-BF06-611A04E72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99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2226-1A1F-4D23-9481-B58A1F44D55A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ACD2-92DF-40CB-BF06-611A04E72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75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2226-1A1F-4D23-9481-B58A1F44D55A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ACD2-92DF-40CB-BF06-611A04E72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50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2226-1A1F-4D23-9481-B58A1F44D55A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ACD2-92DF-40CB-BF06-611A04E72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2226-1A1F-4D23-9481-B58A1F44D55A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ACD2-92DF-40CB-BF06-611A04E72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08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42226-1A1F-4D23-9481-B58A1F44D55A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CACD2-92DF-40CB-BF06-611A04E72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96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문제</a:t>
            </a:r>
            <a:r>
              <a:rPr lang="en-US" altLang="ko-KR" dirty="0" smtClean="0"/>
              <a:t>1.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revr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라는 함수를 만들어주세요</a:t>
            </a:r>
            <a:r>
              <a:rPr lang="en-US" altLang="ko-KR" dirty="0" smtClean="0"/>
              <a:t>..</a:t>
            </a:r>
          </a:p>
          <a:p>
            <a:pPr marL="0" indent="0">
              <a:buNone/>
            </a:pPr>
            <a:r>
              <a:rPr lang="en-US" altLang="ko-KR" dirty="0" smtClean="0"/>
              <a:t>-&gt;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뒤집어서 </a:t>
            </a:r>
            <a:r>
              <a:rPr lang="ko-KR" altLang="en-US" dirty="0" err="1" smtClean="0"/>
              <a:t>리턴할</a:t>
            </a:r>
            <a:r>
              <a:rPr lang="ko-KR" altLang="en-US" dirty="0" smtClean="0"/>
              <a:t> 것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-&gt;(10, 20, 30) 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revr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함수로 </a:t>
            </a:r>
            <a:r>
              <a:rPr lang="en-US" altLang="ko-KR" dirty="0" smtClean="0"/>
              <a:t>(30, 20, 10)</a:t>
            </a:r>
            <a:r>
              <a:rPr lang="ko-KR" altLang="en-US" dirty="0" smtClean="0"/>
              <a:t>으로 받아 </a:t>
            </a:r>
            <a:r>
              <a:rPr lang="en-US" altLang="ko-KR" dirty="0" err="1" smtClean="0"/>
              <a:t>aa</a:t>
            </a:r>
            <a:r>
              <a:rPr lang="ko-KR" altLang="en-US" dirty="0" smtClean="0"/>
              <a:t>변수에 넣어주세요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</a:t>
            </a:r>
            <a:r>
              <a:rPr lang="en-US" altLang="ko-KR" dirty="0" err="1" smtClean="0"/>
              <a:t>aa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변수에 들어있는 내용을 출력해주세요</a:t>
            </a:r>
            <a:r>
              <a:rPr lang="en-US" altLang="ko-KR" dirty="0" smtClean="0"/>
              <a:t>..</a:t>
            </a:r>
          </a:p>
          <a:p>
            <a:pPr marL="0" indent="0">
              <a:buNone/>
            </a:pPr>
            <a:r>
              <a:rPr lang="en-US" altLang="ko-KR" dirty="0" smtClean="0"/>
              <a:t>-&gt;</a:t>
            </a:r>
            <a:r>
              <a:rPr lang="ko-KR" altLang="en-US" dirty="0" smtClean="0"/>
              <a:t>프로그램과 결과값을 </a:t>
            </a:r>
            <a:r>
              <a:rPr lang="ko-KR" altLang="en-US" dirty="0" err="1" smtClean="0"/>
              <a:t>캡쳐해서</a:t>
            </a:r>
            <a:r>
              <a:rPr lang="ko-KR" altLang="en-US" dirty="0" smtClean="0"/>
              <a:t> 붙여주세요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5" r="50000" b="73390"/>
          <a:stretch/>
        </p:blipFill>
        <p:spPr bwMode="auto">
          <a:xfrm>
            <a:off x="194307" y="4437112"/>
            <a:ext cx="8125575" cy="172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23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/>
          <a:lstStyle/>
          <a:p>
            <a:pPr marL="0" indent="0">
              <a:buNone/>
            </a:pPr>
            <a:r>
              <a:rPr lang="ko-KR" altLang="en-US" smtClean="0"/>
              <a:t>문제</a:t>
            </a:r>
            <a:r>
              <a:rPr lang="en-US" altLang="ko-KR" smtClean="0"/>
              <a:t>2</a:t>
            </a:r>
          </a:p>
          <a:p>
            <a:pPr marL="0" indent="0">
              <a:buNone/>
            </a:pPr>
            <a:r>
              <a:rPr lang="en-US" altLang="ko-KR" smtClean="0"/>
              <a:t>Strdata = ‘Time is money!!’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다음 표에 인덱스 번호를 표시하세요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16628"/>
              </p:ext>
            </p:extLst>
          </p:nvPr>
        </p:nvGraphicFramePr>
        <p:xfrm>
          <a:off x="323528" y="3140968"/>
          <a:ext cx="8568932" cy="1752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07"/>
                <a:gridCol w="504055"/>
                <a:gridCol w="504055"/>
                <a:gridCol w="504055"/>
                <a:gridCol w="504055"/>
                <a:gridCol w="504055"/>
                <a:gridCol w="504055"/>
                <a:gridCol w="504055"/>
                <a:gridCol w="504055"/>
                <a:gridCol w="504055"/>
                <a:gridCol w="504055"/>
                <a:gridCol w="504055"/>
                <a:gridCol w="504055"/>
                <a:gridCol w="504055"/>
                <a:gridCol w="504055"/>
                <a:gridCol w="504055"/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strdata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36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인덱스번호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36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음수</a:t>
                      </a:r>
                      <a:endParaRPr lang="en-US" altLang="ko-KR" sz="12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30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문제</a:t>
            </a:r>
            <a:r>
              <a:rPr lang="en-US" altLang="ko-KR" dirty="0" smtClean="0"/>
              <a:t>3 </a:t>
            </a:r>
            <a:r>
              <a:rPr lang="ko-KR" altLang="en-US" dirty="0" err="1" smtClean="0"/>
              <a:t>출력값을</a:t>
            </a:r>
            <a:r>
              <a:rPr lang="ko-KR" altLang="en-US" dirty="0" smtClean="0"/>
              <a:t> 적으세요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err="1" smtClean="0"/>
              <a:t>Strdata</a:t>
            </a:r>
            <a:r>
              <a:rPr lang="en-US" altLang="ko-KR" sz="2000" dirty="0" smtClean="0"/>
              <a:t> = ‘Time is money!!’</a:t>
            </a:r>
          </a:p>
          <a:p>
            <a:pPr marL="0" indent="0">
              <a:buNone/>
            </a:pPr>
            <a:r>
              <a:rPr lang="en-US" altLang="ko-KR" sz="2000" dirty="0" smtClean="0"/>
              <a:t>Print(</a:t>
            </a:r>
            <a:r>
              <a:rPr lang="en-US" altLang="ko-KR" sz="2000" dirty="0" err="1" smtClean="0"/>
              <a:t>strdata</a:t>
            </a:r>
            <a:r>
              <a:rPr lang="en-US" altLang="ko-KR" sz="2000" dirty="0" smtClean="0"/>
              <a:t>[1:5])    </a:t>
            </a:r>
            <a:r>
              <a:rPr lang="en-US" altLang="ko-KR" sz="2000" dirty="0" smtClean="0">
                <a:sym typeface="Wingdings" pitchFamily="2" charset="2"/>
              </a:rPr>
              <a:t></a:t>
            </a:r>
            <a:r>
              <a:rPr lang="en-US" altLang="ko-KR" sz="2000" dirty="0" err="1" smtClean="0">
                <a:sym typeface="Wingdings" pitchFamily="2" charset="2"/>
              </a:rPr>
              <a:t>ime</a:t>
            </a:r>
            <a:r>
              <a:rPr lang="en-US" altLang="ko-KR" sz="2000" dirty="0" smtClean="0"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r>
              <a:rPr lang="en-US" altLang="ko-KR" sz="2000" dirty="0" smtClean="0"/>
              <a:t>Print(</a:t>
            </a:r>
            <a:r>
              <a:rPr lang="en-US" altLang="ko-KR" sz="2000" dirty="0" err="1" smtClean="0"/>
              <a:t>strdata</a:t>
            </a:r>
            <a:r>
              <a:rPr lang="en-US" altLang="ko-KR" sz="2000" dirty="0" smtClean="0"/>
              <a:t>[:7])    </a:t>
            </a:r>
            <a:r>
              <a:rPr lang="en-US" altLang="ko-KR" sz="2000" dirty="0" smtClean="0">
                <a:sym typeface="Wingdings" pitchFamily="2" charset="2"/>
              </a:rPr>
              <a:t>Time is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Print(</a:t>
            </a:r>
            <a:r>
              <a:rPr lang="en-US" altLang="ko-KR" sz="2000" dirty="0" err="1" smtClean="0"/>
              <a:t>strdata</a:t>
            </a:r>
            <a:r>
              <a:rPr lang="en-US" altLang="ko-KR" sz="2000" dirty="0" smtClean="0"/>
              <a:t>[9:])    </a:t>
            </a:r>
            <a:r>
              <a:rPr lang="en-US" altLang="ko-KR" sz="2000" dirty="0" smtClean="0">
                <a:sym typeface="Wingdings" pitchFamily="2" charset="2"/>
              </a:rPr>
              <a:t></a:t>
            </a:r>
            <a:r>
              <a:rPr lang="en-US" altLang="ko-KR" sz="2000" dirty="0" err="1" smtClean="0">
                <a:sym typeface="Wingdings" pitchFamily="2" charset="2"/>
              </a:rPr>
              <a:t>oney</a:t>
            </a:r>
            <a:r>
              <a:rPr lang="en-US" altLang="ko-KR" sz="2000" dirty="0" smtClean="0">
                <a:sym typeface="Wingdings" pitchFamily="2" charset="2"/>
              </a:rPr>
              <a:t>!!</a:t>
            </a:r>
          </a:p>
          <a:p>
            <a:pPr marL="0" indent="0">
              <a:buNone/>
            </a:pPr>
            <a:r>
              <a:rPr lang="en-US" altLang="ko-KR" sz="2000" dirty="0" smtClean="0"/>
              <a:t>Print(</a:t>
            </a:r>
            <a:r>
              <a:rPr lang="en-US" altLang="ko-KR" sz="2000" dirty="0" err="1" smtClean="0"/>
              <a:t>strdata</a:t>
            </a:r>
            <a:r>
              <a:rPr lang="en-US" altLang="ko-KR" sz="2000" dirty="0" smtClean="0"/>
              <a:t>[:-3])    </a:t>
            </a:r>
            <a:r>
              <a:rPr lang="en-US" altLang="ko-KR" sz="2000" dirty="0" smtClean="0">
                <a:sym typeface="Wingdings" pitchFamily="2" charset="2"/>
              </a:rPr>
              <a:t>Time is </a:t>
            </a:r>
            <a:r>
              <a:rPr lang="en-US" altLang="ko-KR" sz="2000" dirty="0" err="1" smtClean="0">
                <a:sym typeface="Wingdings" pitchFamily="2" charset="2"/>
              </a:rPr>
              <a:t>mone</a:t>
            </a:r>
            <a:endParaRPr lang="en-US" altLang="ko-KR" sz="20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sz="2000" dirty="0" smtClean="0"/>
              <a:t>Print(</a:t>
            </a:r>
            <a:r>
              <a:rPr lang="en-US" altLang="ko-KR" sz="2000" dirty="0" err="1" smtClean="0"/>
              <a:t>strdata</a:t>
            </a:r>
            <a:r>
              <a:rPr lang="en-US" altLang="ko-KR" sz="2000" dirty="0" smtClean="0"/>
              <a:t>[:])    </a:t>
            </a:r>
            <a:r>
              <a:rPr lang="en-US" altLang="ko-KR" sz="2000" dirty="0" smtClean="0">
                <a:sym typeface="Wingdings" pitchFamily="2" charset="2"/>
              </a:rPr>
              <a:t></a:t>
            </a:r>
            <a:r>
              <a:rPr lang="en-US" altLang="ko-KR" sz="2000" dirty="0" smtClean="0"/>
              <a:t>Time </a:t>
            </a:r>
            <a:r>
              <a:rPr lang="en-US" altLang="ko-KR" sz="2000" dirty="0"/>
              <a:t>is money</a:t>
            </a:r>
            <a:r>
              <a:rPr lang="en-US" altLang="ko-KR" sz="2000" dirty="0" smtClean="0"/>
              <a:t>!!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Print(</a:t>
            </a:r>
            <a:r>
              <a:rPr lang="en-US" altLang="ko-KR" sz="2000" dirty="0" err="1" smtClean="0"/>
              <a:t>strdata</a:t>
            </a:r>
            <a:r>
              <a:rPr lang="en-US" altLang="ko-KR" sz="2000" dirty="0" smtClean="0"/>
              <a:t>[::2])    </a:t>
            </a:r>
            <a:r>
              <a:rPr lang="en-US" altLang="ko-KR" sz="2000" dirty="0">
                <a:sym typeface="Wingdings" pitchFamily="2" charset="2"/>
              </a:rPr>
              <a:t> Tm </a:t>
            </a:r>
            <a:r>
              <a:rPr lang="en-US" altLang="ko-KR" sz="2000" dirty="0" err="1">
                <a:sym typeface="Wingdings" pitchFamily="2" charset="2"/>
              </a:rPr>
              <a:t>smny</a:t>
            </a:r>
            <a:r>
              <a:rPr lang="en-US" altLang="ko-KR" sz="2000" dirty="0" smtClean="0">
                <a:sym typeface="Wingdings" pitchFamily="2" charset="2"/>
              </a:rPr>
              <a:t>!    :2</a:t>
            </a:r>
            <a:r>
              <a:rPr lang="ko-KR" altLang="en-US" sz="2000" dirty="0" smtClean="0">
                <a:sym typeface="Wingdings" pitchFamily="2" charset="2"/>
              </a:rPr>
              <a:t>개씩 건너뛰기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601301"/>
              </p:ext>
            </p:extLst>
          </p:nvPr>
        </p:nvGraphicFramePr>
        <p:xfrm>
          <a:off x="323528" y="4293096"/>
          <a:ext cx="8568932" cy="1752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07"/>
                <a:gridCol w="504055"/>
                <a:gridCol w="504055"/>
                <a:gridCol w="504055"/>
                <a:gridCol w="504055"/>
                <a:gridCol w="504055"/>
                <a:gridCol w="504055"/>
                <a:gridCol w="504055"/>
                <a:gridCol w="504055"/>
                <a:gridCol w="504055"/>
                <a:gridCol w="504055"/>
                <a:gridCol w="504055"/>
                <a:gridCol w="504055"/>
                <a:gridCol w="504055"/>
                <a:gridCol w="504055"/>
                <a:gridCol w="504055"/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strdata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36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인덱스번호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36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음수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65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문제</a:t>
            </a:r>
            <a:r>
              <a:rPr lang="en-US" altLang="ko-KR" dirty="0" smtClean="0"/>
              <a:t>4 </a:t>
            </a:r>
            <a:r>
              <a:rPr lang="ko-KR" altLang="en-US" dirty="0" err="1" smtClean="0"/>
              <a:t>출력값을</a:t>
            </a:r>
            <a:r>
              <a:rPr lang="ko-KR" altLang="en-US" dirty="0" smtClean="0"/>
              <a:t> 적으세요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dirty="0" smtClean="0"/>
              <a:t>Strdata1 = ‘I love python’</a:t>
            </a:r>
          </a:p>
          <a:p>
            <a:pPr marL="0" indent="0">
              <a:buNone/>
            </a:pPr>
            <a:r>
              <a:rPr lang="en-US" altLang="ko-KR" sz="2400" dirty="0" smtClean="0"/>
              <a:t>Stadata2 = ‘</a:t>
            </a:r>
            <a:r>
              <a:rPr lang="ko-KR" altLang="en-US" sz="2400" dirty="0" smtClean="0"/>
              <a:t>나는 </a:t>
            </a:r>
            <a:r>
              <a:rPr lang="ko-KR" altLang="en-US" sz="2400" dirty="0" err="1" smtClean="0"/>
              <a:t>파이썬을</a:t>
            </a:r>
            <a:r>
              <a:rPr lang="ko-KR" altLang="en-US" sz="2400" dirty="0" smtClean="0"/>
              <a:t> 사랑합니다</a:t>
            </a:r>
            <a:r>
              <a:rPr lang="en-US" altLang="ko-KR" sz="2400" dirty="0" smtClean="0"/>
              <a:t>’</a:t>
            </a:r>
          </a:p>
          <a:p>
            <a:pPr marL="0" indent="0">
              <a:buNone/>
            </a:pPr>
            <a:r>
              <a:rPr lang="en-US" altLang="ko-KR" sz="2400" dirty="0" err="1" smtClean="0"/>
              <a:t>Listdata</a:t>
            </a:r>
            <a:r>
              <a:rPr lang="en-US" altLang="ko-KR" sz="2400" dirty="0" smtClean="0"/>
              <a:t>=[‘a’,’b’,’c’,strdata1,strdata2]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Print(</a:t>
            </a:r>
            <a:r>
              <a:rPr lang="en-US" altLang="ko-KR" sz="2400" dirty="0" err="1" smtClean="0"/>
              <a:t>len</a:t>
            </a:r>
            <a:r>
              <a:rPr lang="en-US" altLang="ko-KR" sz="2400" dirty="0" smtClean="0"/>
              <a:t>(strdata1))    </a:t>
            </a:r>
            <a:r>
              <a:rPr lang="en-US" altLang="ko-KR" sz="2400" dirty="0" smtClean="0">
                <a:sym typeface="Wingdings" pitchFamily="2" charset="2"/>
              </a:rPr>
              <a:t>13</a:t>
            </a:r>
          </a:p>
          <a:p>
            <a:pPr marL="0" indent="0">
              <a:buNone/>
            </a:pPr>
            <a:r>
              <a:rPr lang="en-US" altLang="ko-KR" sz="2400" dirty="0" smtClean="0"/>
              <a:t>Print(</a:t>
            </a:r>
            <a:r>
              <a:rPr lang="en-US" altLang="ko-KR" sz="2400" dirty="0" err="1" smtClean="0"/>
              <a:t>len</a:t>
            </a:r>
            <a:r>
              <a:rPr lang="en-US" altLang="ko-KR" sz="2400" dirty="0" smtClean="0"/>
              <a:t>(strdata2))    </a:t>
            </a:r>
            <a:r>
              <a:rPr lang="en-US" altLang="ko-KR" sz="2400" dirty="0" smtClean="0">
                <a:sym typeface="Wingdings" pitchFamily="2" charset="2"/>
              </a:rPr>
              <a:t>13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print(</a:t>
            </a:r>
            <a:r>
              <a:rPr lang="en-US" altLang="ko-KR" sz="2400" dirty="0" err="1" smtClean="0"/>
              <a:t>len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Listdata</a:t>
            </a:r>
            <a:r>
              <a:rPr lang="en-US" altLang="ko-KR" sz="2400" dirty="0" smtClean="0"/>
              <a:t>)      </a:t>
            </a:r>
            <a:r>
              <a:rPr lang="en-US" altLang="ko-KR" sz="2400" dirty="0" smtClean="0">
                <a:sym typeface="Wingdings" pitchFamily="2" charset="2"/>
              </a:rPr>
              <a:t>5</a:t>
            </a:r>
          </a:p>
          <a:p>
            <a:pPr marL="0" indent="0">
              <a:buNone/>
            </a:pPr>
            <a:r>
              <a:rPr lang="en-US" altLang="ko-KR" sz="2400" dirty="0" smtClean="0"/>
              <a:t>print(</a:t>
            </a:r>
            <a:r>
              <a:rPr lang="en-US" altLang="ko-KR" sz="2400" dirty="0" err="1" smtClean="0"/>
              <a:t>len</a:t>
            </a:r>
            <a:r>
              <a:rPr lang="en-US" altLang="ko-KR" sz="2400" dirty="0" smtClean="0"/>
              <a:t>(</a:t>
            </a:r>
            <a:r>
              <a:rPr lang="en-US" altLang="ko-KR" sz="2400" dirty="0" err="1"/>
              <a:t>L</a:t>
            </a:r>
            <a:r>
              <a:rPr lang="en-US" altLang="ko-KR" sz="2400" dirty="0" err="1" smtClean="0"/>
              <a:t>istdata</a:t>
            </a:r>
            <a:r>
              <a:rPr lang="en-US" altLang="ko-KR" sz="2400" dirty="0" smtClean="0"/>
              <a:t>[3]))    </a:t>
            </a:r>
            <a:r>
              <a:rPr lang="en-US" altLang="ko-KR" sz="2400" dirty="0" smtClean="0">
                <a:sym typeface="Wingdings" pitchFamily="2" charset="2"/>
              </a:rPr>
              <a:t>13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988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/>
          <a:lstStyle/>
          <a:p>
            <a:pPr marL="0" indent="0">
              <a:buNone/>
            </a:pPr>
            <a:r>
              <a:rPr lang="ko-KR" altLang="en-US" smtClean="0"/>
              <a:t>문제</a:t>
            </a:r>
            <a:r>
              <a:rPr lang="en-US" altLang="ko-KR" smtClean="0"/>
              <a:t>5  </a:t>
            </a:r>
            <a:r>
              <a:rPr lang="ko-KR" altLang="en-US" smtClean="0"/>
              <a:t>다음 소스를 보고 출력값을 적으세요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268760"/>
            <a:ext cx="4159374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3131840" y="4581128"/>
            <a:ext cx="792088" cy="2880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3131840" y="4869160"/>
            <a:ext cx="792088" cy="2880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3105363" y="5157192"/>
            <a:ext cx="792088" cy="2880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flipV="1">
            <a:off x="3105363" y="5589240"/>
            <a:ext cx="792088" cy="2880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flipV="1">
            <a:off x="3105363" y="6093296"/>
            <a:ext cx="792088" cy="2880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076056" y="908720"/>
            <a:ext cx="3312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r>
              <a:rPr lang="ko-KR" altLang="en-US" dirty="0" smtClean="0"/>
              <a:t>전역변수</a:t>
            </a:r>
            <a:endParaRPr lang="en-US" altLang="ko-KR" dirty="0" smtClean="0"/>
          </a:p>
          <a:p>
            <a:r>
              <a:rPr lang="en-US" altLang="ko-KR" dirty="0" smtClean="0"/>
              <a:t>10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10</a:t>
            </a:r>
          </a:p>
          <a:p>
            <a:r>
              <a:rPr lang="en-US" altLang="ko-KR" dirty="0" smtClean="0"/>
              <a:t>50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8" t="46444" r="70539" b="28499"/>
          <a:stretch/>
        </p:blipFill>
        <p:spPr bwMode="auto">
          <a:xfrm>
            <a:off x="5580112" y="3418548"/>
            <a:ext cx="2990005" cy="3189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630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/>
          <a:lstStyle/>
          <a:p>
            <a:pPr marL="0" indent="0">
              <a:buNone/>
            </a:pPr>
            <a:r>
              <a:rPr lang="ko-KR" altLang="en-US" smtClean="0"/>
              <a:t>문제</a:t>
            </a:r>
            <a:r>
              <a:rPr lang="en-US" altLang="ko-KR" smtClean="0"/>
              <a:t>6  </a:t>
            </a:r>
            <a:r>
              <a:rPr lang="ko-KR" altLang="en-US" smtClean="0"/>
              <a:t>문자열에서 홀수번째 문자만 추출하려고합니다</a:t>
            </a:r>
            <a:r>
              <a:rPr lang="en-US" altLang="ko-KR" smtClean="0"/>
              <a:t>. </a:t>
            </a:r>
            <a:r>
              <a:rPr lang="ko-KR" altLang="en-US" smtClean="0"/>
              <a:t>빈칸을 적으세요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1259632" y="1916832"/>
            <a:ext cx="55983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/>
              <a:t>txt = '</a:t>
            </a:r>
            <a:r>
              <a:rPr lang="en-US" altLang="ko-KR" sz="2800" dirty="0" err="1" smtClean="0"/>
              <a:t>aAbBcCdDeEfFgGhHiIjJkK</a:t>
            </a:r>
            <a:r>
              <a:rPr lang="en-US" altLang="ko-KR" sz="2800" dirty="0" smtClean="0"/>
              <a:t>'</a:t>
            </a:r>
          </a:p>
          <a:p>
            <a:r>
              <a:rPr lang="en-US" altLang="ko-KR" sz="2800" dirty="0" smtClean="0"/>
              <a:t>ret = txt[ : :2 ]</a:t>
            </a:r>
          </a:p>
          <a:p>
            <a:r>
              <a:rPr lang="en-US" altLang="ko-KR" sz="2800" dirty="0" smtClean="0"/>
              <a:t>print(ret) </a:t>
            </a:r>
            <a:endParaRPr lang="ko-KR" altLang="en-US" sz="28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771800" y="2852936"/>
            <a:ext cx="648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69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문제</a:t>
            </a:r>
            <a:r>
              <a:rPr lang="en-US" altLang="ko-KR" dirty="0" smtClean="0"/>
              <a:t>7  </a:t>
            </a:r>
            <a:r>
              <a:rPr lang="ko-KR" altLang="en-US" dirty="0" smtClean="0"/>
              <a:t>문자열을 거꾸로 </a:t>
            </a:r>
            <a:r>
              <a:rPr lang="ko-KR" altLang="en-US" dirty="0" err="1" smtClean="0"/>
              <a:t>만들려고합니다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빈칸을 적으세요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259632" y="1916832"/>
            <a:ext cx="55983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/>
              <a:t>txt = '</a:t>
            </a:r>
            <a:r>
              <a:rPr lang="en-US" altLang="ko-KR" sz="2800" dirty="0" err="1" smtClean="0"/>
              <a:t>aAbBcCdDeEfFgGhHiIjJkK</a:t>
            </a:r>
            <a:r>
              <a:rPr lang="en-US" altLang="ko-KR" sz="2800" dirty="0" smtClean="0"/>
              <a:t>'</a:t>
            </a:r>
          </a:p>
          <a:p>
            <a:r>
              <a:rPr lang="en-US" altLang="ko-KR" sz="2800" dirty="0" smtClean="0"/>
              <a:t>ret = txt[ : :-1 ]</a:t>
            </a:r>
          </a:p>
          <a:p>
            <a:r>
              <a:rPr lang="en-US" altLang="ko-KR" sz="2800" dirty="0" smtClean="0"/>
              <a:t>print(ret) </a:t>
            </a:r>
            <a:endParaRPr lang="ko-KR" altLang="en-US" sz="28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771800" y="2852936"/>
            <a:ext cx="648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1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문제</a:t>
            </a:r>
            <a:r>
              <a:rPr lang="en-US" altLang="ko-KR" dirty="0" smtClean="0"/>
              <a:t>8  </a:t>
            </a:r>
            <a:r>
              <a:rPr lang="ko-KR" altLang="en-US" dirty="0" smtClean="0"/>
              <a:t>다음 결과값을 </a:t>
            </a:r>
            <a:r>
              <a:rPr lang="ko-KR" altLang="en-US" dirty="0" err="1" smtClean="0"/>
              <a:t>만들려고합니다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괄호안에</a:t>
            </a:r>
            <a:r>
              <a:rPr lang="ko-KR" altLang="en-US" dirty="0" smtClean="0"/>
              <a:t> 연산자를 적으세요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755576" y="1772816"/>
            <a:ext cx="75065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filename = input('</a:t>
            </a:r>
            <a:r>
              <a:rPr lang="ko-KR" altLang="en-US" sz="2400" dirty="0" smtClean="0"/>
              <a:t>저장할 파일 이름을 입력하세요</a:t>
            </a:r>
            <a:r>
              <a:rPr lang="en-US" altLang="ko-KR" sz="2400" dirty="0" smtClean="0"/>
              <a:t>: ')</a:t>
            </a:r>
          </a:p>
          <a:p>
            <a:r>
              <a:rPr lang="en-US" altLang="ko-KR" sz="2400" dirty="0" smtClean="0"/>
              <a:t>filename = filename + '.jpg'</a:t>
            </a:r>
          </a:p>
          <a:p>
            <a:r>
              <a:rPr lang="en-US" altLang="ko-KR" sz="2400" dirty="0" err="1" smtClean="0"/>
              <a:t>display_msg</a:t>
            </a:r>
            <a:r>
              <a:rPr lang="en-US" altLang="ko-KR" sz="2400" dirty="0" smtClean="0"/>
              <a:t> = '</a:t>
            </a:r>
            <a:r>
              <a:rPr lang="ko-KR" altLang="en-US" sz="2400" dirty="0" smtClean="0"/>
              <a:t>당신이 저장한 파일은 </a:t>
            </a:r>
            <a:r>
              <a:rPr lang="en-US" altLang="ko-KR" sz="2400" dirty="0" smtClean="0"/>
              <a:t>&lt;' (  +  )filename (  +  ) '&gt; </a:t>
            </a:r>
            <a:r>
              <a:rPr lang="ko-KR" altLang="en-US" sz="2400" dirty="0" smtClean="0"/>
              <a:t>입니다</a:t>
            </a:r>
            <a:r>
              <a:rPr lang="en-US" altLang="ko-KR" sz="2400" dirty="0" smtClean="0"/>
              <a:t>.'</a:t>
            </a:r>
          </a:p>
          <a:p>
            <a:r>
              <a:rPr lang="en-US" altLang="ko-KR" sz="2400" dirty="0" smtClean="0"/>
              <a:t>print(</a:t>
            </a:r>
            <a:r>
              <a:rPr lang="en-US" altLang="ko-KR" sz="2400" dirty="0" err="1" smtClean="0"/>
              <a:t>display_msg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7080785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결과 </a:t>
            </a:r>
            <a:r>
              <a:rPr lang="en-US" altLang="ko-KR" sz="2400" smtClean="0"/>
              <a:t>: </a:t>
            </a:r>
            <a:r>
              <a:rPr lang="ko-KR" altLang="en-US" sz="2400" smtClean="0"/>
              <a:t>당신이 저장한 파일은 </a:t>
            </a:r>
            <a:r>
              <a:rPr lang="en-US" altLang="ko-KR" sz="2400" smtClean="0"/>
              <a:t>&lt;mypics.jpg&gt;</a:t>
            </a:r>
            <a:r>
              <a:rPr lang="ko-KR" altLang="en-US" sz="2400" smtClean="0"/>
              <a:t>입니다</a:t>
            </a:r>
            <a:r>
              <a:rPr lang="en-US" altLang="ko-KR" sz="2400" smtClean="0"/>
              <a:t>.</a:t>
            </a:r>
            <a:endParaRPr lang="ko-KR" altLang="en-US" sz="24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8" t="76118" r="29372" b="15826"/>
          <a:stretch/>
        </p:blipFill>
        <p:spPr bwMode="auto">
          <a:xfrm>
            <a:off x="107504" y="4199736"/>
            <a:ext cx="9616146" cy="9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12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/>
          <a:lstStyle/>
          <a:p>
            <a:pPr marL="0" indent="0">
              <a:buNone/>
            </a:pPr>
            <a:r>
              <a:rPr lang="ko-KR" altLang="en-US" smtClean="0"/>
              <a:t>문제</a:t>
            </a:r>
            <a:r>
              <a:rPr lang="en-US" altLang="ko-KR" smtClean="0"/>
              <a:t>9  </a:t>
            </a:r>
            <a:r>
              <a:rPr lang="ko-KR" altLang="en-US" smtClean="0"/>
              <a:t>다음 프로그램의 결과값을 적으세요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en-US" altLang="ko-KR" sz="200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6251283" cy="2520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64281" r="33188" b="21416"/>
          <a:stretch/>
        </p:blipFill>
        <p:spPr bwMode="auto">
          <a:xfrm>
            <a:off x="323528" y="4149080"/>
            <a:ext cx="8115898" cy="153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4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558</Words>
  <Application>Microsoft Office PowerPoint</Application>
  <PresentationFormat>화면 슬라이드 쇼(4:3)</PresentationFormat>
  <Paragraphs>202</Paragraphs>
  <Slides>9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student</cp:lastModifiedBy>
  <cp:revision>22</cp:revision>
  <dcterms:created xsi:type="dcterms:W3CDTF">2017-12-28T14:04:23Z</dcterms:created>
  <dcterms:modified xsi:type="dcterms:W3CDTF">2018-02-07T07:29:22Z</dcterms:modified>
</cp:coreProperties>
</file>