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4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7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3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2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9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0958-F1BE-451B-99DF-77607D9C147F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7E8F-ED7F-43F1-806B-18306D5A5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0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&gt;&gt;&gt; f=open("test3.txt","w")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텍스트 파일 만들기 연습이지 말입니다</a:t>
            </a:r>
            <a:r>
              <a:rPr lang="en-US" altLang="ko-KR" dirty="0" smtClean="0"/>
              <a:t>~")</a:t>
            </a:r>
          </a:p>
          <a:p>
            <a:r>
              <a:rPr lang="en-US" altLang="ko-KR" dirty="0" smtClean="0"/>
              <a:t>21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08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F:open read close,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&gt;&gt;&gt; f=open("test3.txt","r")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foods=</a:t>
            </a:r>
            <a:r>
              <a:rPr lang="en-US" altLang="ko-KR" dirty="0" err="1" smtClean="0"/>
              <a:t>f.readlines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for food in foods:</a:t>
            </a:r>
          </a:p>
          <a:p>
            <a:r>
              <a:rPr lang="en-US" altLang="ko-KR" dirty="0" smtClean="0"/>
              <a:t>	      print(food)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햄버거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치즈 </a:t>
            </a:r>
            <a:r>
              <a:rPr lang="ko-KR" altLang="en-US" dirty="0" err="1" smtClean="0"/>
              <a:t>돈가스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쭈꾸미</a:t>
            </a:r>
            <a:r>
              <a:rPr lang="ko-KR" altLang="en-US" dirty="0" smtClean="0"/>
              <a:t> 볶음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</a:t>
            </a:r>
            <a:r>
              <a:rPr lang="ko-KR" altLang="en-US" dirty="0" err="1" smtClean="0"/>
              <a:t>불닭발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매운 </a:t>
            </a:r>
            <a:r>
              <a:rPr lang="ko-KR" altLang="en-US" dirty="0" err="1" smtClean="0"/>
              <a:t>떡뽂이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먹고 싶어요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52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f.tell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&gt;&gt;&gt; f=open("test3.txt","r")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'1.</a:t>
            </a:r>
            <a:r>
              <a:rPr lang="ko-KR" altLang="en-US" dirty="0" smtClean="0"/>
              <a:t>햄버거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f.tell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'2.</a:t>
            </a:r>
            <a:r>
              <a:rPr lang="ko-KR" altLang="en-US" dirty="0" smtClean="0"/>
              <a:t>치즈 </a:t>
            </a:r>
            <a:r>
              <a:rPr lang="ko-KR" altLang="en-US" dirty="0" err="1" smtClean="0"/>
              <a:t>돈가스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f.tell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4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f.Seek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&gt;&gt;&gt; f=open("test3.txt","r")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'1.</a:t>
            </a:r>
            <a:r>
              <a:rPr lang="ko-KR" altLang="en-US" dirty="0" smtClean="0"/>
              <a:t>햄버거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f.tell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f.seek</a:t>
            </a:r>
            <a:r>
              <a:rPr lang="en-US" altLang="ko-KR" dirty="0" smtClean="0"/>
              <a:t>(0)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'1.</a:t>
            </a:r>
            <a:r>
              <a:rPr lang="ko-KR" altLang="en-US" dirty="0" smtClean="0"/>
              <a:t>햄버거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f.tell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3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("c:\\Python36\\NEWS.txt")</a:t>
            </a:r>
          </a:p>
          <a:p>
            <a:r>
              <a:rPr lang="en-US" altLang="ko-KR" dirty="0" smtClean="0"/>
              <a:t>('c:\\Python36', 'NEWS.txt')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os.path.splitext</a:t>
            </a:r>
            <a:r>
              <a:rPr lang="en-US" altLang="ko-KR" dirty="0" smtClean="0"/>
              <a:t>("c:\\Python36\\NEWS.txt")</a:t>
            </a:r>
          </a:p>
          <a:p>
            <a:r>
              <a:rPr lang="en-US" altLang="ko-KR" dirty="0" smtClean="0"/>
              <a:t>('c:\\Python36\\NEWS', '.txt')</a:t>
            </a:r>
          </a:p>
          <a:p>
            <a:r>
              <a:rPr lang="en-US" altLang="ko-KR" dirty="0" smtClean="0"/>
              <a:t>&gt;&gt;&gt; join_1=</a:t>
            </a:r>
            <a:r>
              <a:rPr lang="en-US" altLang="ko-KR" dirty="0" err="1" smtClean="0"/>
              <a:t>os.path.split</a:t>
            </a:r>
            <a:r>
              <a:rPr lang="en-US" altLang="ko-KR" dirty="0" smtClean="0"/>
              <a:t>("c:\\Python36\\NEWS.txt")</a:t>
            </a:r>
          </a:p>
          <a:p>
            <a:r>
              <a:rPr lang="en-US" altLang="ko-KR" dirty="0" smtClean="0"/>
              <a:t>&gt;&gt;&gt; join_1</a:t>
            </a:r>
          </a:p>
          <a:p>
            <a:r>
              <a:rPr lang="en-US" altLang="ko-KR" dirty="0" smtClean="0"/>
              <a:t>('c:\\Python36', 'NEWS.txt')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os.path.join</a:t>
            </a:r>
            <a:r>
              <a:rPr lang="en-US" altLang="ko-KR" dirty="0" smtClean="0"/>
              <a:t>(join_1[0],join_1[1])</a:t>
            </a:r>
          </a:p>
          <a:p>
            <a:r>
              <a:rPr lang="en-US" altLang="ko-KR" dirty="0" smtClean="0"/>
              <a:t>'c:\\Python36\\NEWS.txt'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os.path.dirname</a:t>
            </a:r>
            <a:r>
              <a:rPr lang="en-US" altLang="ko-KR" dirty="0" smtClean="0"/>
              <a:t>("c:\\Python36\\NEWS.txt")</a:t>
            </a:r>
          </a:p>
          <a:p>
            <a:r>
              <a:rPr lang="en-US" altLang="ko-KR" dirty="0" smtClean="0"/>
              <a:t>'c:\\Python36'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os.path.basename</a:t>
            </a:r>
            <a:r>
              <a:rPr lang="en-US" altLang="ko-KR" dirty="0" smtClean="0"/>
              <a:t>("c:\\Python36\\NEWS.txt")</a:t>
            </a:r>
          </a:p>
          <a:p>
            <a:r>
              <a:rPr lang="en-US" altLang="ko-KR" dirty="0" smtClean="0"/>
              <a:t>'NEWS.txt'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3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&gt;&gt;&gt; f=open("test3.txt","r")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'1.</a:t>
            </a:r>
            <a:r>
              <a:rPr lang="ko-KR" altLang="en-US" dirty="0" smtClean="0"/>
              <a:t>햄버거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'2.</a:t>
            </a:r>
            <a:r>
              <a:rPr lang="ko-KR" altLang="en-US" dirty="0" smtClean="0"/>
              <a:t>치즈 </a:t>
            </a:r>
            <a:r>
              <a:rPr lang="ko-KR" altLang="en-US" dirty="0" err="1" smtClean="0"/>
              <a:t>돈가스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'3.</a:t>
            </a:r>
            <a:r>
              <a:rPr lang="ko-KR" altLang="en-US" dirty="0" err="1" smtClean="0"/>
              <a:t>쭈꾸미</a:t>
            </a:r>
            <a:r>
              <a:rPr lang="ko-KR" altLang="en-US" dirty="0" smtClean="0"/>
              <a:t> 볶음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'4.</a:t>
            </a:r>
            <a:r>
              <a:rPr lang="ko-KR" altLang="en-US" dirty="0" err="1" smtClean="0"/>
              <a:t>불닭발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'5.</a:t>
            </a:r>
            <a:r>
              <a:rPr lang="ko-KR" altLang="en-US" dirty="0" smtClean="0"/>
              <a:t>매운 </a:t>
            </a:r>
            <a:r>
              <a:rPr lang="ko-KR" altLang="en-US" dirty="0" err="1" smtClean="0"/>
              <a:t>떡뽂이</a:t>
            </a:r>
            <a:r>
              <a:rPr lang="en-US" altLang="ko-KR" dirty="0" smtClean="0"/>
              <a:t>\n'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f.readline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'6.</a:t>
            </a:r>
            <a:r>
              <a:rPr lang="ko-KR" altLang="en-US" dirty="0" smtClean="0"/>
              <a:t>먹고 싶어요</a:t>
            </a:r>
            <a:r>
              <a:rPr lang="en-US" altLang="ko-KR" dirty="0" smtClean="0"/>
              <a:t>~'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67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바이너리 모드 코알라 사진 복사하기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k_image</a:t>
            </a:r>
            <a:r>
              <a:rPr lang="en-US" altLang="ko-KR" dirty="0" smtClean="0"/>
              <a:t>=open("Koala.jpg","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k_image_2=open("Koala_2.jpg","wb")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k_image_2.write(</a:t>
            </a:r>
            <a:r>
              <a:rPr lang="en-US" altLang="ko-KR" dirty="0" err="1" smtClean="0"/>
              <a:t>k_image.read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780831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k_image.close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k_image_2.close()</a:t>
            </a:r>
          </a:p>
          <a:p>
            <a:r>
              <a:rPr lang="en-US" altLang="ko-KR" dirty="0" smtClean="0"/>
              <a:t>	      </a:t>
            </a:r>
          </a:p>
          <a:p>
            <a:r>
              <a:rPr lang="en-US" altLang="ko-KR" dirty="0" smtClean="0"/>
              <a:t>&gt;&gt;&gt;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08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159</Words>
  <Application>Microsoft Office PowerPoint</Application>
  <PresentationFormat>화면 슬라이드 쇼(4:3)</PresentationFormat>
  <Paragraphs>105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F:open read close, for</vt:lpstr>
      <vt:lpstr>f.tell</vt:lpstr>
      <vt:lpstr>f.Seek 함수</vt:lpstr>
      <vt:lpstr>PowerPoint 프레젠테이션</vt:lpstr>
      <vt:lpstr>PowerPoint 프레젠테이션</vt:lpstr>
      <vt:lpstr>바이너리 모드 코알라 사진 복사하기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2018-02-06T06:09:53Z</dcterms:created>
  <dcterms:modified xsi:type="dcterms:W3CDTF">2018-02-06T07:49:05Z</dcterms:modified>
</cp:coreProperties>
</file>