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DC87C-0009-4557-8FD5-6BF67A0E1007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4405-97BF-402D-A065-36AE34DD1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2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re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= ""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("^[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힣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]{1,5}$") #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한글이름 정규식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한글이름입력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r.search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None: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'q':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kname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('^[1,2][0,9][0,1,9][\d]{3}[0,1][\d]{2}$') #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정규식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r.search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None: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'q':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"^[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울산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강원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힇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,\w]{1,17}$") #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정규식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r.search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None: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'q':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('^[\d]{2}[0,1][\d][0-3][\d]$') #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생년월일 정규식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생년월일 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r.search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None: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'q':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birth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kname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","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number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","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address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","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birth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print(output)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= open("C:\\0207.txt", "w")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f.write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(output)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f.close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A4405-97BF-402D-A065-36AE34DD1E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1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re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= ""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("^[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힣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]{1,5}$") #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한글이름 정규식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한글이름입력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r.search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None: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'q':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kname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('^[1,2][0,9][0,1,9][\d]{3}[0,1][\d]{2}$') #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정규식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r.search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None: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'q':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"^[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울산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강원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힇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,\w]{1,17}$") #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정규식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r.search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None: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'q':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('^[\d]{2}[0,1][\d][0-3][\d]$') #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생년월일 정규식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생년월일 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r.search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None: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잘못입력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'q':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birth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kname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","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number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","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address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","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+= birth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print(output)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= open("C:\\0207.txt", "w")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f.write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(output)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f.close</a:t>
            </a:r>
            <a:endParaRPr lang="en-US" altLang="ko-KR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A4405-97BF-402D-A065-36AE34DD1E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9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3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1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268908-E1EF-466D-9097-DC9FF5132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A716E50-F36C-4E01-85D5-981B91B19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96A70C-DB49-449C-80A8-BBA9395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89CBA1-F92A-4D21-9B73-4DFCC4EC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40D7E2-139B-4BDD-A1E9-1381F854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6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3D1E48-72A5-41E9-97A5-21459484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CA71CC-FA7D-4E63-8B5B-BADFF637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241448-A15B-4CF4-989A-D6F47564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E006AC-76C9-4C30-809C-0CE25DDD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5E27BA-E759-444A-8911-16B9F7A8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117AF-9398-4A8A-9686-458AADF9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7FD47AE-49DA-40A3-AA08-9A987A9B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43BB84-6E2C-4433-9E67-2BA52644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B6FE41-FCA4-476B-AE5C-CDD2C2CC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76FE52-44CA-4BD4-88F9-DC8098E8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08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45180E-A908-44E4-8D6B-99FE72E0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8CE370-0714-4FF6-BC7D-C35734BA4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C163F8-AF6D-431A-B1D6-21A3E997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4F6CA6-D4BF-41BF-B1A8-2F258807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E04573-3D74-4924-BF1D-76BDBB60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29AA6FE-36DD-42B2-9FB1-2E7B9770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4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7ABF8B-B1D4-4A50-974A-F186885E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3E0733F-EC90-466C-878D-2DB797DB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FA97931-B0B5-4CF8-8E4F-635BC812C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D2CA71D-5CCE-4C74-AD83-2CA734B54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7B14B9C-8D34-4BCA-92A5-96A39BA25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F9A2820-8035-4DFF-B105-F22D433B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8F41C72-0169-4612-B9FD-B1E1B812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05293FB-7EB4-4B40-B97F-780D0D01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95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392014-E535-407A-9604-892C251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10306EB-8924-4B9F-9CE9-AC2EE629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671B56-A499-47DD-B7FF-6292CC96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04F988A-8D55-4897-A2D5-3A540F42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05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392F649-BF0A-4329-97F9-880B863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A24F09A-613F-4C75-8C54-AFFB364F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1BD45D-231E-47AE-BEFC-2F0A038E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8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BABF81-BCC9-479F-BED8-F2ED3303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1E5ABD-C30B-4308-A599-C11D1E4C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5D6C42-A31E-4613-B9F3-D8C2334A3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3A8BA1-2FDA-4479-AC2A-8AC1AB51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5BC63B-5CD7-4563-8D40-FAA18253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BA5FF91-F20D-4284-9AC9-BCAA208E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6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67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5EBCCD-EE6A-47FE-8D51-AEE85244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763C510-A6D1-41C4-BAB0-F8337E995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DF592B0-6FAB-48DC-8923-3D3CD1F73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3504D8-B986-4EFE-B05E-41798326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67C7664-8B79-47BA-AAC2-34F47230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5F7FE8-283A-4130-A9F1-784CED90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16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402271-BDAD-47B1-8C84-CBF6A024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89AE31E-A2C4-4FD5-92FF-04ED4CC0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2B086B-34A0-4082-96A4-091FA614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608451E-8302-46C9-8D68-9C69144D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978888-ACDB-4DEE-A5AB-36A35F87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FF0FAD4-65C2-4000-A886-20EE49043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8DAA6B-AC2E-44EB-AC16-73CEF45E5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E5F92E-1BDC-4FB1-AE1C-60B90DF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FC9CF35-01A1-4583-BC86-15AF2878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174EA2-7081-4F57-8E66-2BFA0691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87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5488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4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0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9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BC10D6F-80CA-442B-8116-89232A11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565986-B3D5-45D2-9A32-7FDB4472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45542E-7DDB-4502-BD6F-34CBF543C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F79D9B-44CF-410D-B56D-0DE465794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5CFB5D-C785-4C55-A46B-969F5067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0207 </a:t>
            </a:r>
            <a:r>
              <a:rPr lang="ko-KR" altLang="en-US" dirty="0" smtClean="0"/>
              <a:t>보고서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1,4</a:t>
            </a:r>
            <a:r>
              <a:rPr lang="ko-KR" altLang="en-US" dirty="0" smtClean="0"/>
              <a:t>교시에 작성합니다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04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개별실습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사용자로부터 아래의 데이터를 입력 받아 파일에 저장하는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글자 이내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 </a:t>
            </a:r>
            <a:r>
              <a:rPr lang="en-US" altLang="ko-KR" dirty="0" smtClean="0"/>
              <a:t>: 1990</a:t>
            </a:r>
            <a:r>
              <a:rPr lang="ko-KR" altLang="en-US" dirty="0" smtClean="0"/>
              <a:t>년부터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년까지의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입학 년도 </a:t>
            </a:r>
            <a:r>
              <a:rPr lang="en-US" altLang="ko-KR" dirty="0" smtClean="0"/>
              <a:t>00-99</a:t>
            </a:r>
            <a:r>
              <a:rPr lang="ko-KR" altLang="en-US" dirty="0" smtClean="0"/>
              <a:t>의 학과번호 </a:t>
            </a:r>
            <a:r>
              <a:rPr lang="en-US" altLang="ko-KR" dirty="0" smtClean="0"/>
              <a:t>001-100</a:t>
            </a:r>
            <a:r>
              <a:rPr lang="ko-KR" altLang="en-US" dirty="0" smtClean="0"/>
              <a:t>까지의 학생번호로 이루어진다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     ex)199902099</a:t>
            </a:r>
          </a:p>
          <a:p>
            <a:pPr lvl="1"/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울산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전남 중 하나로 시작하고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글자를 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생년월일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자리 숫자로 받는다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받은 데이터는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하나의 문자열로 작성한 후 파일에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입력은 사용자가 원하는 레코드 만큼 입력이 가능하며 입력의 종료는 이름을 입력 받을 때 </a:t>
            </a:r>
            <a:r>
              <a:rPr lang="en-US" altLang="ko-KR" dirty="0" smtClean="0"/>
              <a:t>q </a:t>
            </a:r>
            <a:r>
              <a:rPr lang="ko-KR" altLang="en-US" dirty="0" smtClean="0"/>
              <a:t>가 입력되면 종료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종료 후 해당 파일을 프로그램에서 읽어 입력이 완료되었는지 확인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9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20984" r="18003" b="16872"/>
          <a:stretch/>
        </p:blipFill>
        <p:spPr bwMode="auto">
          <a:xfrm>
            <a:off x="0" y="764704"/>
            <a:ext cx="866953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69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6481" r="35730" b="7701"/>
          <a:stretch/>
        </p:blipFill>
        <p:spPr bwMode="auto">
          <a:xfrm>
            <a:off x="160760" y="0"/>
            <a:ext cx="5701465" cy="637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00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148</Words>
  <Application>Microsoft Office PowerPoint</Application>
  <PresentationFormat>화면 슬라이드 쇼(4:3)</PresentationFormat>
  <Paragraphs>138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1_Office 테마</vt:lpstr>
      <vt:lpstr>0207 보고서 1</vt:lpstr>
      <vt:lpstr>개별실습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0207 보고서 1</dc:title>
  <dc:creator>student</dc:creator>
  <cp:lastModifiedBy>student</cp:lastModifiedBy>
  <cp:revision>8</cp:revision>
  <dcterms:created xsi:type="dcterms:W3CDTF">2018-02-06T21:59:02Z</dcterms:created>
  <dcterms:modified xsi:type="dcterms:W3CDTF">2018-02-07T01:49:47Z</dcterms:modified>
</cp:coreProperties>
</file>