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1" r:id="rId4"/>
    <p:sldId id="260" r:id="rId5"/>
    <p:sldId id="257" r:id="rId6"/>
    <p:sldId id="258" r:id="rId7"/>
    <p:sldId id="259" r:id="rId8"/>
    <p:sldId id="267" r:id="rId9"/>
    <p:sldId id="268" r:id="rId10"/>
    <p:sldId id="269" r:id="rId11"/>
    <p:sldId id="263" r:id="rId12"/>
    <p:sldId id="265" r:id="rId13"/>
    <p:sldId id="264" r:id="rId14"/>
    <p:sldId id="266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AAE92-AE09-4EB2-A81B-CAE8602AA65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DFFE3-1367-43B4-B994-C0C206463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5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html="""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    &lt;head&gt;</a:t>
            </a:r>
          </a:p>
          <a:p>
            <a:r>
              <a:rPr lang="en-US" altLang="ko-KR" dirty="0" smtClean="0"/>
              <a:t>        &lt;title&gt; test web&lt;/title&gt;</a:t>
            </a:r>
          </a:p>
          <a:p>
            <a:r>
              <a:rPr lang="en-US" altLang="ko-KR" dirty="0" smtClean="0"/>
              <a:t>    &lt;/head&gt;</a:t>
            </a:r>
          </a:p>
          <a:p>
            <a:r>
              <a:rPr lang="en-US" altLang="ko-KR" dirty="0" smtClean="0"/>
              <a:t>    &lt;body&gt;</a:t>
            </a:r>
          </a:p>
          <a:p>
            <a:r>
              <a:rPr lang="en-US" altLang="ko-KR" dirty="0" smtClean="0"/>
              <a:t>        &lt;p align="center"&gt; text contents1&lt;/p&gt;</a:t>
            </a:r>
          </a:p>
          <a:p>
            <a:r>
              <a:rPr lang="en-US" altLang="ko-KR" dirty="0" smtClean="0"/>
              <a:t>        &lt;p align="right"&gt; text contents2&lt;/p&gt;</a:t>
            </a:r>
          </a:p>
          <a:p>
            <a:r>
              <a:rPr lang="en-US" altLang="ko-KR" dirty="0" smtClean="0"/>
              <a:t>        &lt;p align="left"&gt; text contents3&lt;/p&gt;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="C:python36\Koala.jpg" width="500" height="300"&gt;</a:t>
            </a:r>
          </a:p>
          <a:p>
            <a:r>
              <a:rPr lang="en-US" altLang="ko-KR" dirty="0" smtClean="0"/>
              <a:t>    &lt;/body&gt;</a:t>
            </a:r>
          </a:p>
          <a:p>
            <a:r>
              <a:rPr lang="en-US" altLang="ko-KR" dirty="0" smtClean="0"/>
              <a:t>&lt;/html&gt;"""</a:t>
            </a:r>
          </a:p>
          <a:p>
            <a:r>
              <a:rPr lang="en-US" altLang="ko-KR" dirty="0" smtClean="0"/>
              <a:t>&gt;&gt;&gt; 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(html)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28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input_query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q=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: ")))</a:t>
            </a:r>
          </a:p>
          <a:p>
            <a:r>
              <a:rPr lang="en-US" altLang="ko-KR" dirty="0" smtClean="0"/>
              <a:t>    return "&amp;query="+q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default_url</a:t>
            </a:r>
            <a:r>
              <a:rPr lang="en-US" altLang="ko-KR" dirty="0" smtClean="0"/>
              <a:t>="http://openapi.naver.com/</a:t>
            </a:r>
            <a:r>
              <a:rPr lang="en-US" altLang="ko-KR" dirty="0" err="1" smtClean="0"/>
              <a:t>search?target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image&amp;display</a:t>
            </a:r>
            <a:r>
              <a:rPr lang="en-US" altLang="ko-KR" dirty="0" smtClean="0"/>
              <a:t>=100&amp;"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API_Key</a:t>
            </a:r>
            <a:r>
              <a:rPr lang="en-US" altLang="ko-KR" dirty="0" smtClean="0"/>
              <a:t>="key=9c8c4c4c3325fc08268afc10e4fc2245"</a:t>
            </a:r>
          </a:p>
          <a:p>
            <a:r>
              <a:rPr lang="en-US" altLang="ko-KR" dirty="0" smtClean="0"/>
              <a:t>    query=</a:t>
            </a:r>
            <a:r>
              <a:rPr lang="en-US" altLang="ko-KR" dirty="0" err="1" smtClean="0"/>
              <a:t>input_query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start="&amp;start="+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(1)</a:t>
            </a:r>
          </a:p>
          <a:p>
            <a:r>
              <a:rPr lang="en-US" altLang="ko-KR" dirty="0" smtClean="0"/>
              <a:t>    sort="sort="+"</a:t>
            </a:r>
            <a:r>
              <a:rPr lang="en-US" altLang="ko-KR" dirty="0" err="1" smtClean="0"/>
              <a:t>sim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full_url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default_url+API_Key+query+start+sort</a:t>
            </a:r>
            <a:endParaRPr lang="en-US" altLang="ko-KR" dirty="0" smtClean="0"/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full_url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r.read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html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tags,tagname</a:t>
            </a:r>
            <a:r>
              <a:rPr lang="en-US" altLang="ko-KR" dirty="0" smtClean="0"/>
              <a:t>="title"):</a:t>
            </a:r>
          </a:p>
          <a:p>
            <a:r>
              <a:rPr lang="en-US" altLang="ko-KR" dirty="0" smtClean="0"/>
              <a:t>    txt=[]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="[^&lt;]"+ </a:t>
            </a:r>
            <a:r>
              <a:rPr lang="en-US" altLang="ko-KR" dirty="0" err="1" smtClean="0"/>
              <a:t>tagname</a:t>
            </a:r>
            <a:r>
              <a:rPr lang="en-US" altLang="ko-KR" dirty="0" smtClean="0"/>
              <a:t>+ "&gt;][^&lt;]+"</a:t>
            </a:r>
          </a:p>
          <a:p>
            <a:r>
              <a:rPr lang="en-US" altLang="ko-KR" dirty="0" smtClean="0"/>
              <a:t>    for tag in tags: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txt.append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reg,tag</a:t>
            </a:r>
            <a:r>
              <a:rPr lang="en-US" altLang="ko-KR" dirty="0" smtClean="0"/>
              <a:t>).group() )</a:t>
            </a:r>
          </a:p>
          <a:p>
            <a:r>
              <a:rPr lang="en-US" altLang="ko-KR" dirty="0" smtClean="0"/>
              <a:t>    return txt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title_tags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("&lt;title&gt;[^&lt;]+&lt;/title&gt;",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("&lt;link&gt;[^&lt;]+&lt;/link&gt;",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titles=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title_tags,tagname</a:t>
            </a:r>
            <a:r>
              <a:rPr lang="en-US" altLang="ko-KR" dirty="0" smtClean="0"/>
              <a:t>='title')</a:t>
            </a:r>
          </a:p>
          <a:p>
            <a:r>
              <a:rPr lang="en-US" altLang="ko-KR" dirty="0" smtClean="0"/>
              <a:t>    links=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title_tags,tagname</a:t>
            </a:r>
            <a:r>
              <a:rPr lang="en-US" altLang="ko-KR" dirty="0" smtClean="0"/>
              <a:t>='link')</a:t>
            </a:r>
          </a:p>
          <a:p>
            <a:r>
              <a:rPr lang="en-US" altLang="ko-KR" dirty="0" smtClean="0"/>
              <a:t>    f=open("</a:t>
            </a:r>
            <a:r>
              <a:rPr lang="en-US" altLang="ko-KR" dirty="0" err="1" smtClean="0"/>
              <a:t>image.html","w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("&lt;html&gt;&lt;body&gt;")</a:t>
            </a:r>
          </a:p>
          <a:p>
            <a:r>
              <a:rPr lang="en-US" altLang="ko-KR" dirty="0" smtClean="0"/>
              <a:t>    for i in range(1,len(titles)):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("&lt;p&gt;"+titles[i]+"&lt;/p&gt;")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="+links[i]+"/&gt;")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("&lt;/body&gt;&lt;/html&gt;")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4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default_url</a:t>
            </a:r>
            <a:r>
              <a:rPr lang="en-US" altLang="ko-KR" dirty="0" smtClean="0"/>
              <a:t>="https://openapi.naver.com/v1/search/image.xml"</a:t>
            </a:r>
          </a:p>
          <a:p>
            <a:r>
              <a:rPr lang="en-US" altLang="ko-KR" dirty="0" smtClean="0"/>
              <a:t>    start="&amp;start=1"</a:t>
            </a:r>
          </a:p>
          <a:p>
            <a:r>
              <a:rPr lang="en-US" altLang="ko-KR" dirty="0" smtClean="0"/>
              <a:t>    sort="&amp;sort=</a:t>
            </a:r>
            <a:r>
              <a:rPr lang="en-US" altLang="ko-KR" dirty="0" err="1" smtClean="0"/>
              <a:t>sim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    display="&amp;display=10"</a:t>
            </a:r>
          </a:p>
          <a:p>
            <a:r>
              <a:rPr lang="en-US" altLang="ko-KR" dirty="0" smtClean="0"/>
              <a:t>    query="&amp;query="+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: ")))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full_url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default_url+sort+start+display+query</a:t>
            </a:r>
            <a:endParaRPr lang="en-US" altLang="ko-KR" dirty="0" smtClean="0"/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full_url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full_url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headers={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Host':'openapi.naver.com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User-Agent':'curl</a:t>
            </a:r>
            <a:r>
              <a:rPr lang="en-US" altLang="ko-KR" dirty="0" smtClean="0"/>
              <a:t>/7.43.0',</a:t>
            </a:r>
          </a:p>
          <a:p>
            <a:r>
              <a:rPr lang="en-US" altLang="ko-KR" dirty="0" smtClean="0"/>
              <a:t>        'Accept':'*/*',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Content-Type':'application</a:t>
            </a:r>
            <a:r>
              <a:rPr lang="en-US" altLang="ko-KR" dirty="0" smtClean="0"/>
              <a:t>/xml',</a:t>
            </a:r>
          </a:p>
          <a:p>
            <a:r>
              <a:rPr lang="en-US" altLang="ko-KR" dirty="0" smtClean="0"/>
              <a:t>        'X-Naver-Client-id':'014VqkiZDGAZIzLtMb7m',</a:t>
            </a:r>
          </a:p>
          <a:p>
            <a:r>
              <a:rPr lang="en-US" altLang="ko-KR" dirty="0" smtClean="0"/>
              <a:t>        'X-Naver-Client-Secret':'cVJTbXqNe3',</a:t>
            </a:r>
          </a:p>
          <a:p>
            <a:r>
              <a:rPr lang="en-US" altLang="ko-KR" dirty="0" smtClean="0"/>
              <a:t>        }</a:t>
            </a:r>
          </a:p>
          <a:p>
            <a:r>
              <a:rPr lang="en-US" altLang="ko-KR" dirty="0" smtClean="0"/>
              <a:t>    r=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m=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(r)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r.read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html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tags,tagname</a:t>
            </a:r>
            <a:r>
              <a:rPr lang="en-US" altLang="ko-KR" dirty="0" smtClean="0"/>
              <a:t>="title"):</a:t>
            </a:r>
          </a:p>
          <a:p>
            <a:r>
              <a:rPr lang="en-US" altLang="ko-KR" dirty="0" smtClean="0"/>
              <a:t>    txt=[]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="[^&lt;]"+ </a:t>
            </a:r>
            <a:r>
              <a:rPr lang="en-US" altLang="ko-KR" dirty="0" err="1" smtClean="0"/>
              <a:t>tagname</a:t>
            </a:r>
            <a:r>
              <a:rPr lang="en-US" altLang="ko-KR" dirty="0" smtClean="0"/>
              <a:t>+ "&gt;][^&lt;]+"</a:t>
            </a:r>
          </a:p>
          <a:p>
            <a:r>
              <a:rPr lang="en-US" altLang="ko-KR" dirty="0" smtClean="0"/>
              <a:t>    for tag in tags: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txt.append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reg,tag</a:t>
            </a:r>
            <a:r>
              <a:rPr lang="en-US" altLang="ko-KR" dirty="0" smtClean="0"/>
              <a:t>).group() )</a:t>
            </a:r>
          </a:p>
          <a:p>
            <a:r>
              <a:rPr lang="en-US" altLang="ko-KR" dirty="0" smtClean="0"/>
              <a:t>    return txt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title_tags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("&lt;title&gt;[^&lt;]+&lt;/title&gt;",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("&lt;link&gt;[^&lt;]+&lt;/link&gt;",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titles=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title_tags,tagname</a:t>
            </a:r>
            <a:r>
              <a:rPr lang="en-US" altLang="ko-KR" dirty="0" smtClean="0"/>
              <a:t>='title')</a:t>
            </a:r>
          </a:p>
          <a:p>
            <a:r>
              <a:rPr lang="en-US" altLang="ko-KR" dirty="0" smtClean="0"/>
              <a:t>    links=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title_tags,tagname</a:t>
            </a:r>
            <a:r>
              <a:rPr lang="en-US" altLang="ko-KR" dirty="0" smtClean="0"/>
              <a:t>='link')</a:t>
            </a:r>
          </a:p>
          <a:p>
            <a:r>
              <a:rPr lang="en-US" altLang="ko-KR" dirty="0" smtClean="0"/>
              <a:t>    f=open("</a:t>
            </a:r>
            <a:r>
              <a:rPr lang="en-US" altLang="ko-KR" dirty="0" err="1" smtClean="0"/>
              <a:t>image.html","w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("&lt;html&gt;&lt;body&gt;")</a:t>
            </a:r>
          </a:p>
          <a:p>
            <a:r>
              <a:rPr lang="en-US" altLang="ko-KR" dirty="0" smtClean="0"/>
              <a:t>    for i in range(1,len(titles)):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("&lt;p&gt;"+titles[i]+"&lt;/p&gt;")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="+links[i]+"/&gt;")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("&lt;/body&gt;&lt;/html&gt;")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72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default_url</a:t>
            </a:r>
            <a:r>
              <a:rPr lang="en-US" altLang="ko-KR" dirty="0" smtClean="0"/>
              <a:t>="https://openapi.naver.com/v1/search/image.xml?"</a:t>
            </a:r>
          </a:p>
          <a:p>
            <a:r>
              <a:rPr lang="en-US" altLang="ko-KR" dirty="0" smtClean="0"/>
              <a:t>    start="&amp;start=1"</a:t>
            </a:r>
          </a:p>
          <a:p>
            <a:r>
              <a:rPr lang="en-US" altLang="ko-KR" dirty="0" smtClean="0"/>
              <a:t>    sort="&amp;sort=</a:t>
            </a:r>
            <a:r>
              <a:rPr lang="en-US" altLang="ko-KR" dirty="0" err="1" smtClean="0"/>
              <a:t>sim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    display="&amp;display=10"</a:t>
            </a:r>
          </a:p>
          <a:p>
            <a:r>
              <a:rPr lang="en-US" altLang="ko-KR" dirty="0" smtClean="0"/>
              <a:t>    query="&amp;query="+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: ")))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full_url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default_url+sort+start+display+query</a:t>
            </a:r>
            <a:endParaRPr lang="en-US" altLang="ko-KR" dirty="0" smtClean="0"/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full_url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full_url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headers={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Host':'openapi.naver.com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User-Agent':'curl</a:t>
            </a:r>
            <a:r>
              <a:rPr lang="en-US" altLang="ko-KR" dirty="0" smtClean="0"/>
              <a:t>/7.43.0',</a:t>
            </a:r>
          </a:p>
          <a:p>
            <a:r>
              <a:rPr lang="en-US" altLang="ko-KR" dirty="0" smtClean="0"/>
              <a:t>        'Accept':'*/*',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Content-Type':'application</a:t>
            </a:r>
            <a:r>
              <a:rPr lang="en-US" altLang="ko-KR" dirty="0" smtClean="0"/>
              <a:t>/xml',</a:t>
            </a:r>
          </a:p>
          <a:p>
            <a:r>
              <a:rPr lang="en-US" altLang="ko-KR" dirty="0" smtClean="0"/>
              <a:t>        'X-Naver-Client-id':'014VqkiZDGAZIzLtMb7m',</a:t>
            </a:r>
          </a:p>
          <a:p>
            <a:r>
              <a:rPr lang="en-US" altLang="ko-KR" dirty="0" smtClean="0"/>
              <a:t>        'X-Naver-Client-Secret':'cVJTbXqNe3'</a:t>
            </a:r>
          </a:p>
          <a:p>
            <a:r>
              <a:rPr lang="en-US" altLang="ko-KR" dirty="0" smtClean="0"/>
              <a:t>        }</a:t>
            </a:r>
          </a:p>
          <a:p>
            <a:r>
              <a:rPr lang="en-US" altLang="ko-KR" dirty="0" smtClean="0"/>
              <a:t>    r=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m=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(r)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r.read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html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tags,tagname</a:t>
            </a:r>
            <a:r>
              <a:rPr lang="en-US" altLang="ko-KR" dirty="0" smtClean="0"/>
              <a:t>="title"):</a:t>
            </a:r>
          </a:p>
          <a:p>
            <a:r>
              <a:rPr lang="en-US" altLang="ko-KR" dirty="0" smtClean="0"/>
              <a:t>    txt=[]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="[^&lt;"+ </a:t>
            </a:r>
            <a:r>
              <a:rPr lang="en-US" altLang="ko-KR" dirty="0" err="1" smtClean="0"/>
              <a:t>tagname</a:t>
            </a:r>
            <a:r>
              <a:rPr lang="en-US" altLang="ko-KR" dirty="0" smtClean="0"/>
              <a:t>+ "&gt;][^&lt;]+"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for tag in tags: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txt.append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reg,tag</a:t>
            </a:r>
            <a:r>
              <a:rPr lang="en-US" altLang="ko-KR" dirty="0" smtClean="0"/>
              <a:t>).group() )</a:t>
            </a:r>
          </a:p>
          <a:p>
            <a:r>
              <a:rPr lang="en-US" altLang="ko-KR" dirty="0" smtClean="0"/>
              <a:t>    print(txt)</a:t>
            </a:r>
          </a:p>
          <a:p>
            <a:r>
              <a:rPr lang="en-US" altLang="ko-KR" dirty="0" smtClean="0"/>
              <a:t>    return txt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print(html)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title_tags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("&lt;title&gt;[^&lt;]+&lt;/title&gt;",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("&lt;link&gt;[^&lt;]+&lt;/link&gt;",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titles=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title_tags,tagname</a:t>
            </a:r>
            <a:r>
              <a:rPr lang="en-US" altLang="ko-KR" dirty="0" smtClean="0"/>
              <a:t>='title')</a:t>
            </a:r>
          </a:p>
          <a:p>
            <a:r>
              <a:rPr lang="en-US" altLang="ko-KR" dirty="0" smtClean="0"/>
              <a:t>    links=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title_tags,tagname</a:t>
            </a:r>
            <a:r>
              <a:rPr lang="en-US" altLang="ko-KR" dirty="0" smtClean="0"/>
              <a:t>='link')</a:t>
            </a:r>
          </a:p>
          <a:p>
            <a:r>
              <a:rPr lang="en-US" altLang="ko-KR" dirty="0" smtClean="0"/>
              <a:t>    f=open("</a:t>
            </a:r>
            <a:r>
              <a:rPr lang="en-US" altLang="ko-KR" dirty="0" err="1" smtClean="0"/>
              <a:t>image.html","w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("&lt;html&gt;&lt;body&gt;")</a:t>
            </a:r>
          </a:p>
          <a:p>
            <a:r>
              <a:rPr lang="en-US" altLang="ko-KR" dirty="0" smtClean="0"/>
              <a:t>    for i in range(1,len(titles)):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("&lt;p&gt;"+titles[i]+"&lt;/p&gt;")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="+links[i]+"/&gt;")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("&lt;/body&gt;&lt;/html&gt;")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7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(html)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bs.find</a:t>
            </a:r>
            <a:r>
              <a:rPr lang="en-US" altLang="ko-KR" dirty="0" smtClean="0"/>
              <a:t>('p', align="center")</a:t>
            </a:r>
          </a:p>
          <a:p>
            <a:r>
              <a:rPr lang="en-US" altLang="ko-KR" dirty="0" smtClean="0"/>
              <a:t>&lt;p align="center"&gt; text contents1&lt;/p&gt;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bs.find</a:t>
            </a:r>
            <a:r>
              <a:rPr lang="en-US" altLang="ko-KR" dirty="0" smtClean="0"/>
              <a:t>('p', align="right")</a:t>
            </a:r>
          </a:p>
          <a:p>
            <a:r>
              <a:rPr lang="en-US" altLang="ko-KR" dirty="0" smtClean="0"/>
              <a:t>&lt;p align="right"&gt; text contents2&lt;/p&gt;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bs.find</a:t>
            </a:r>
            <a:r>
              <a:rPr lang="en-US" altLang="ko-KR" dirty="0" smtClean="0"/>
              <a:t>('p', align="left")</a:t>
            </a:r>
          </a:p>
          <a:p>
            <a:r>
              <a:rPr lang="en-US" altLang="ko-KR" dirty="0" smtClean="0"/>
              <a:t>&lt;p align="left"&gt; text contents3&lt;/p&gt;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32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&gt;&gt;&gt; html="""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    &lt;head&gt;</a:t>
            </a:r>
          </a:p>
          <a:p>
            <a:r>
              <a:rPr lang="en-US" altLang="ko-KR" dirty="0" smtClean="0"/>
              <a:t>        &lt;title&gt; test web&lt;/title&gt;</a:t>
            </a:r>
          </a:p>
          <a:p>
            <a:r>
              <a:rPr lang="en-US" altLang="ko-KR" dirty="0" smtClean="0"/>
              <a:t>    &lt;/head&gt;</a:t>
            </a:r>
          </a:p>
          <a:p>
            <a:r>
              <a:rPr lang="en-US" altLang="ko-KR" dirty="0" smtClean="0"/>
              <a:t>    &lt;body&gt;</a:t>
            </a:r>
          </a:p>
          <a:p>
            <a:r>
              <a:rPr lang="en-US" altLang="ko-KR" dirty="0" smtClean="0"/>
              <a:t>        &lt;p align="center"&gt; text contents1&lt;/p&gt;</a:t>
            </a:r>
          </a:p>
          <a:p>
            <a:r>
              <a:rPr lang="en-US" altLang="ko-KR" dirty="0" smtClean="0"/>
              <a:t>        &lt;p align="right"&gt; text contents2&lt;/p&gt;</a:t>
            </a:r>
          </a:p>
          <a:p>
            <a:r>
              <a:rPr lang="en-US" altLang="ko-KR" dirty="0" smtClean="0"/>
              <a:t>        &lt;p align="left"&gt; text contents3&lt;/p&gt;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="C:python36\Koala.jpg" width="500" height="300"&gt;</a:t>
            </a:r>
          </a:p>
          <a:p>
            <a:r>
              <a:rPr lang="en-US" altLang="ko-KR" dirty="0" smtClean="0"/>
              <a:t>    &lt;/body&gt;</a:t>
            </a:r>
          </a:p>
          <a:p>
            <a:r>
              <a:rPr lang="en-US" altLang="ko-KR" dirty="0" smtClean="0"/>
              <a:t>&lt;/html&gt;"""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(html)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bs.find_all</a:t>
            </a:r>
            <a:r>
              <a:rPr lang="en-US" altLang="ko-KR" dirty="0" smtClean="0"/>
              <a:t>('p')</a:t>
            </a:r>
          </a:p>
          <a:p>
            <a:r>
              <a:rPr lang="en-US" altLang="ko-KR" dirty="0" smtClean="0"/>
              <a:t>[&lt;p align="center"&gt; text contents1&lt;/p&gt;, &lt;p align="right"&gt; text contents2&lt;/p&gt;, &lt;p align="left"&gt; text contents3&lt;/p&gt;]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head_tag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bs.find</a:t>
            </a:r>
            <a:r>
              <a:rPr lang="en-US" altLang="ko-KR" dirty="0" smtClean="0"/>
              <a:t>('head')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head_tag</a:t>
            </a:r>
            <a:endParaRPr lang="en-US" altLang="ko-KR" dirty="0" smtClean="0"/>
          </a:p>
          <a:p>
            <a:r>
              <a:rPr lang="en-US" altLang="ko-KR" dirty="0" smtClean="0"/>
              <a:t>&lt;head&gt;</a:t>
            </a:r>
          </a:p>
          <a:p>
            <a:r>
              <a:rPr lang="en-US" altLang="ko-KR" dirty="0" smtClean="0"/>
              <a:t>&lt;title&gt; test web&lt;/title&gt;</a:t>
            </a:r>
          </a:p>
          <a:p>
            <a:r>
              <a:rPr lang="en-US" altLang="ko-KR" dirty="0" smtClean="0"/>
              <a:t>&lt;/head&gt;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head_tag.find</a:t>
            </a:r>
            <a:r>
              <a:rPr lang="en-US" altLang="ko-KR" dirty="0" smtClean="0"/>
              <a:t>('title')</a:t>
            </a:r>
          </a:p>
          <a:p>
            <a:r>
              <a:rPr lang="en-US" altLang="ko-KR" dirty="0" smtClean="0"/>
              <a:t>&lt;title&gt; test web&lt;/title&gt;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head_tag.find</a:t>
            </a:r>
            <a:r>
              <a:rPr lang="en-US" altLang="ko-KR" dirty="0" smtClean="0"/>
              <a:t>('p') # </a:t>
            </a:r>
            <a:r>
              <a:rPr lang="ko-KR" altLang="en-US" dirty="0" smtClean="0"/>
              <a:t>자신의 </a:t>
            </a:r>
            <a:r>
              <a:rPr lang="ko-KR" altLang="en-US" dirty="0" err="1" smtClean="0"/>
              <a:t>태그안에</a:t>
            </a:r>
            <a:r>
              <a:rPr lang="ko-KR" altLang="en-US" dirty="0" smtClean="0"/>
              <a:t> 없는 태그입니다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5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body_tag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bs.find</a:t>
            </a:r>
            <a:r>
              <a:rPr lang="en-US" altLang="ko-KR" dirty="0" smtClean="0"/>
              <a:t>('body')</a:t>
            </a:r>
          </a:p>
          <a:p>
            <a:r>
              <a:rPr lang="en-US" altLang="ko-KR" dirty="0" smtClean="0"/>
              <a:t>&gt;&gt;&gt; list1=</a:t>
            </a:r>
            <a:r>
              <a:rPr lang="en-US" altLang="ko-KR" dirty="0" err="1" smtClean="0"/>
              <a:t>body_tag.find_all</a:t>
            </a:r>
            <a:r>
              <a:rPr lang="en-US" altLang="ko-KR" dirty="0" smtClean="0"/>
              <a:t>(['p','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'])</a:t>
            </a:r>
          </a:p>
          <a:p>
            <a:r>
              <a:rPr lang="en-US" altLang="ko-KR" dirty="0" smtClean="0"/>
              <a:t>&gt;&gt;&gt; </a:t>
            </a:r>
          </a:p>
          <a:p>
            <a:r>
              <a:rPr lang="en-US" altLang="ko-KR" dirty="0" smtClean="0"/>
              <a:t>&gt;&gt;&gt; for tag in list1:</a:t>
            </a:r>
          </a:p>
          <a:p>
            <a:r>
              <a:rPr lang="en-US" altLang="ko-KR" dirty="0" smtClean="0"/>
              <a:t>	print(tag)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&lt;p align="center"&gt; text contents1&lt;/p&gt;</a:t>
            </a:r>
          </a:p>
          <a:p>
            <a:r>
              <a:rPr lang="en-US" altLang="ko-KR" dirty="0" smtClean="0"/>
              <a:t>&lt;p align="right"&gt; text contents2&lt;/p&gt;</a:t>
            </a:r>
          </a:p>
          <a:p>
            <a:r>
              <a:rPr lang="en-US" altLang="ko-KR" dirty="0" smtClean="0"/>
              <a:t>&lt;p align="left"&gt; text contents3&lt;/p&gt;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height="300"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="C:python36\Koala.jpg" width="500"/&gt;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bs.find_all</a:t>
            </a:r>
            <a:r>
              <a:rPr lang="en-US" altLang="ko-KR" dirty="0" smtClean="0"/>
              <a:t>('p')</a:t>
            </a:r>
          </a:p>
          <a:p>
            <a:r>
              <a:rPr lang="en-US" altLang="ko-KR" dirty="0" smtClean="0"/>
              <a:t>[&lt;p align="center"&gt; text contents1&lt;/p&gt;, &lt;p align="right"&gt; text contents2&lt;/p&gt;, &lt;p align="left"&gt; text contents3&lt;/p&gt;]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07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re</a:t>
            </a:r>
          </a:p>
          <a:p>
            <a:r>
              <a:rPr lang="en-US" altLang="ko-KR" dirty="0" smtClean="0"/>
              <a:t>&gt;&gt;&gt; tags=</a:t>
            </a:r>
            <a:r>
              <a:rPr lang="en-US" altLang="ko-KR" dirty="0" err="1" smtClean="0"/>
              <a:t>bs.find_all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("^p"))</a:t>
            </a:r>
          </a:p>
          <a:p>
            <a:r>
              <a:rPr lang="en-US" altLang="ko-KR" dirty="0" smtClean="0"/>
              <a:t>&gt;&gt;&gt; tags</a:t>
            </a:r>
          </a:p>
          <a:p>
            <a:r>
              <a:rPr lang="en-US" altLang="ko-KR" dirty="0" smtClean="0"/>
              <a:t>[&lt;p align="center"&gt; text contents1&lt;/p&gt;, &lt;p align="right"&gt; text contents2&lt;/p&gt;, &lt;p align="left"&gt; text contents3&lt;/p&gt;]</a:t>
            </a:r>
          </a:p>
          <a:p>
            <a:r>
              <a:rPr lang="en-US" altLang="ko-KR" dirty="0" err="1" smtClean="0"/>
              <a:t>bs.find_all</a:t>
            </a:r>
            <a:r>
              <a:rPr lang="en-US" altLang="ko-KR" dirty="0" smtClean="0"/>
              <a:t>(align="center")</a:t>
            </a:r>
          </a:p>
          <a:p>
            <a:r>
              <a:rPr lang="en-US" altLang="ko-KR" dirty="0" smtClean="0"/>
              <a:t>[&lt;p align="center"&gt; text contents1&lt;/p&gt;]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78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html="""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    &lt;head&gt;</a:t>
            </a:r>
          </a:p>
          <a:p>
            <a:r>
              <a:rPr lang="en-US" altLang="ko-KR" dirty="0" smtClean="0"/>
              <a:t>        &lt;title&gt; test web&lt;/title&gt;</a:t>
            </a:r>
          </a:p>
          <a:p>
            <a:r>
              <a:rPr lang="en-US" altLang="ko-KR" dirty="0" smtClean="0"/>
              <a:t>    &lt;/head&gt;</a:t>
            </a:r>
          </a:p>
          <a:p>
            <a:r>
              <a:rPr lang="en-US" altLang="ko-KR" dirty="0" smtClean="0"/>
              <a:t>    &lt;body&gt;</a:t>
            </a:r>
          </a:p>
          <a:p>
            <a:r>
              <a:rPr lang="en-US" altLang="ko-KR" dirty="0" smtClean="0"/>
              <a:t>        &lt;p class="</a:t>
            </a:r>
            <a:r>
              <a:rPr lang="en-US" altLang="ko-KR" dirty="0" err="1" smtClean="0"/>
              <a:t>ptag</a:t>
            </a:r>
            <a:r>
              <a:rPr lang="en-US" altLang="ko-KR" dirty="0" smtClean="0"/>
              <a:t> black" align="center"&gt; text contents1&lt;/p&gt;</a:t>
            </a:r>
          </a:p>
          <a:p>
            <a:r>
              <a:rPr lang="en-US" altLang="ko-KR" dirty="0" smtClean="0"/>
              <a:t>        &lt;p class="</a:t>
            </a:r>
            <a:r>
              <a:rPr lang="en-US" altLang="ko-KR" dirty="0" err="1" smtClean="0"/>
              <a:t>ptag</a:t>
            </a:r>
            <a:r>
              <a:rPr lang="en-US" altLang="ko-KR" dirty="0" smtClean="0"/>
              <a:t> yellow" align="center"&gt; text contents2&lt;/p&gt;</a:t>
            </a:r>
          </a:p>
          <a:p>
            <a:r>
              <a:rPr lang="en-US" altLang="ko-KR" dirty="0" smtClean="0"/>
              <a:t>        &lt;p class="</a:t>
            </a:r>
            <a:r>
              <a:rPr lang="en-US" altLang="ko-KR" dirty="0" err="1" smtClean="0"/>
              <a:t>ptag</a:t>
            </a:r>
            <a:r>
              <a:rPr lang="en-US" altLang="ko-KR" dirty="0" smtClean="0"/>
              <a:t> red" align="center"&gt; text contents3&lt;/p&gt;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="C:python36\Koala.jpg" width="500" height="300"&gt;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&lt;div class="container"&gt;</a:t>
            </a:r>
          </a:p>
          <a:p>
            <a:r>
              <a:rPr lang="en-US" altLang="ko-KR" dirty="0" smtClean="0"/>
              <a:t>            &lt;p class="text"&gt;&lt;/p&gt;</a:t>
            </a:r>
          </a:p>
          <a:p>
            <a:r>
              <a:rPr lang="en-US" altLang="ko-KR" dirty="0" smtClean="0"/>
              <a:t>        &lt;/div&gt;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&lt;/body&gt;</a:t>
            </a:r>
          </a:p>
          <a:p>
            <a:r>
              <a:rPr lang="en-US" altLang="ko-KR" smtClean="0"/>
              <a:t>&lt;/html&gt;"""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867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p_tag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bs.find</a:t>
            </a:r>
            <a:r>
              <a:rPr lang="en-US" altLang="ko-KR" dirty="0" smtClean="0"/>
              <a:t>('p', class_='text')</a:t>
            </a:r>
          </a:p>
          <a:p>
            <a:r>
              <a:rPr lang="en-US" altLang="ko-KR" dirty="0" smtClean="0"/>
              <a:t>&gt;&gt;&gt; parents=</a:t>
            </a:r>
            <a:r>
              <a:rPr lang="en-US" altLang="ko-KR" dirty="0" err="1" smtClean="0"/>
              <a:t>p_tag.find_parents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&gt;&gt;&gt; for parent in parents:</a:t>
            </a:r>
          </a:p>
          <a:p>
            <a:r>
              <a:rPr lang="en-US" altLang="ko-KR" dirty="0" smtClean="0"/>
              <a:t>	print(parent.name)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57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err="1" smtClean="0"/>
              <a:t>defaultURL</a:t>
            </a:r>
            <a:r>
              <a:rPr lang="en-US" altLang="ko-KR" dirty="0" smtClean="0"/>
              <a:t>="http://openapi.naver.com/search?&amp;"</a:t>
            </a:r>
          </a:p>
          <a:p>
            <a:r>
              <a:rPr lang="en-US" altLang="ko-KR" dirty="0" smtClean="0"/>
              <a:t>key="key=</a:t>
            </a:r>
            <a:r>
              <a:rPr lang="ko-KR" altLang="en-US" dirty="0" smtClean="0"/>
              <a:t>이곳에 독자님의 </a:t>
            </a:r>
            <a:r>
              <a:rPr lang="en-US" altLang="ko-KR" dirty="0" smtClean="0"/>
              <a:t>Open API </a:t>
            </a:r>
            <a:r>
              <a:rPr lang="ko-KR" altLang="en-US" dirty="0" smtClean="0"/>
              <a:t>키를 입력하세요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target="&amp;target=blog" #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 blog</a:t>
            </a:r>
            <a:r>
              <a:rPr lang="ko-KR" altLang="en-US" dirty="0" smtClean="0"/>
              <a:t>를 검색하는 부분입니다</a:t>
            </a:r>
          </a:p>
          <a:p>
            <a:r>
              <a:rPr lang="en-US" altLang="ko-KR" dirty="0" smtClean="0"/>
              <a:t>sort="&amp;sort=</a:t>
            </a:r>
            <a:r>
              <a:rPr lang="en-US" altLang="ko-KR" dirty="0" err="1" smtClean="0"/>
              <a:t>sim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start="&amp;start=1"</a:t>
            </a:r>
          </a:p>
          <a:p>
            <a:r>
              <a:rPr lang="en-US" altLang="ko-KR" dirty="0" smtClean="0"/>
              <a:t>display="&amp;display=100"</a:t>
            </a:r>
          </a:p>
          <a:p>
            <a:r>
              <a:rPr lang="en-US" altLang="ko-KR" dirty="0" smtClean="0"/>
              <a:t>query="&amp;query="+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: ")))</a:t>
            </a:r>
          </a:p>
          <a:p>
            <a:r>
              <a:rPr lang="en-US" altLang="ko-KR" dirty="0" err="1" smtClean="0"/>
              <a:t>fullURL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defaultURL+key+target+sort+start+display+query</a:t>
            </a:r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fullURL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file=open("C:\\python36\\naver_blog.txt", "w", encoding='utf-8')</a:t>
            </a:r>
          </a:p>
          <a:p>
            <a:r>
              <a:rPr lang="en-US" altLang="ko-KR" dirty="0" smtClean="0"/>
              <a:t>f=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fullURL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resultXML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f.read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xmlsoup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resultXML</a:t>
            </a:r>
            <a:r>
              <a:rPr lang="en-US" altLang="ko-KR" dirty="0" smtClean="0"/>
              <a:t>, '</a:t>
            </a:r>
            <a:r>
              <a:rPr lang="en-US" altLang="ko-KR" dirty="0" err="1" smtClean="0"/>
              <a:t>html.parser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items=</a:t>
            </a:r>
            <a:r>
              <a:rPr lang="en-US" altLang="ko-KR" dirty="0" err="1" smtClean="0"/>
              <a:t>xmlsoup.find_all</a:t>
            </a:r>
            <a:r>
              <a:rPr lang="en-US" altLang="ko-KR" dirty="0" smtClean="0"/>
              <a:t>('item')</a:t>
            </a:r>
          </a:p>
          <a:p>
            <a:r>
              <a:rPr lang="en-US" altLang="ko-KR" dirty="0" smtClean="0"/>
              <a:t>for item in items: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('----------------------\n')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제목</a:t>
            </a:r>
            <a:r>
              <a:rPr lang="en-US" altLang="ko-KR" dirty="0" smtClean="0"/>
              <a:t>: "+ </a:t>
            </a:r>
            <a:r>
              <a:rPr lang="en-US" altLang="ko-KR" dirty="0" err="1" smtClean="0"/>
              <a:t>item.title.get_text</a:t>
            </a:r>
            <a:r>
              <a:rPr lang="en-US" altLang="ko-KR" dirty="0" smtClean="0"/>
              <a:t>(strip=True)+"\n")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("</a:t>
            </a:r>
            <a:r>
              <a:rPr lang="ko-KR" altLang="en-US" dirty="0" smtClean="0"/>
              <a:t>요약 내용</a:t>
            </a:r>
            <a:r>
              <a:rPr lang="en-US" altLang="ko-KR" dirty="0" smtClean="0"/>
              <a:t>: "+ </a:t>
            </a:r>
            <a:r>
              <a:rPr lang="en-US" altLang="ko-KR" dirty="0" err="1" smtClean="0"/>
              <a:t>item.description.get_text</a:t>
            </a:r>
            <a:r>
              <a:rPr lang="en-US" altLang="ko-KR" dirty="0" smtClean="0"/>
              <a:t>(strip=True)+"\n")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("\n")</a:t>
            </a:r>
          </a:p>
          <a:p>
            <a:r>
              <a:rPr lang="en-US" altLang="ko-KR" dirty="0" err="1" smtClean="0"/>
              <a:t>file.close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36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err="1" smtClean="0"/>
              <a:t>defaultURL</a:t>
            </a:r>
            <a:r>
              <a:rPr lang="en-US" altLang="ko-KR" dirty="0" smtClean="0"/>
              <a:t>="https://openapi.naver.com/v1/search/kin.xml?"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sort="sort=</a:t>
            </a:r>
            <a:r>
              <a:rPr lang="en-US" altLang="ko-KR" dirty="0" err="1" smtClean="0"/>
              <a:t>sim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start="&amp;start=1"</a:t>
            </a:r>
          </a:p>
          <a:p>
            <a:r>
              <a:rPr lang="en-US" altLang="ko-KR" dirty="0" smtClean="0"/>
              <a:t>display="&amp;display=100"</a:t>
            </a:r>
          </a:p>
          <a:p>
            <a:r>
              <a:rPr lang="en-US" altLang="ko-KR" dirty="0" smtClean="0"/>
              <a:t>query="&amp;query="+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: ")))</a:t>
            </a:r>
          </a:p>
          <a:p>
            <a:r>
              <a:rPr lang="en-US" altLang="ko-KR" dirty="0" err="1" smtClean="0"/>
              <a:t>fullURL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defaultURL+sort+start+display+query</a:t>
            </a:r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fullURL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file=open("C:\\python36\\naver_news3.txt", "w", encoding='utf-8')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headers={</a:t>
            </a:r>
          </a:p>
          <a:p>
            <a:r>
              <a:rPr lang="en-US" altLang="ko-KR" dirty="0" smtClean="0"/>
              <a:t>    '</a:t>
            </a:r>
            <a:r>
              <a:rPr lang="en-US" altLang="ko-KR" dirty="0" err="1" smtClean="0"/>
              <a:t>Host':'openapi.naver.com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'</a:t>
            </a:r>
            <a:r>
              <a:rPr lang="en-US" altLang="ko-KR" dirty="0" err="1" smtClean="0"/>
              <a:t>User-Agent':'curl</a:t>
            </a:r>
            <a:r>
              <a:rPr lang="en-US" altLang="ko-KR" dirty="0" smtClean="0"/>
              <a:t>/7.43.0',</a:t>
            </a:r>
          </a:p>
          <a:p>
            <a:r>
              <a:rPr lang="en-US" altLang="ko-KR" dirty="0" smtClean="0"/>
              <a:t>    'Accept':'*/*',</a:t>
            </a:r>
          </a:p>
          <a:p>
            <a:r>
              <a:rPr lang="en-US" altLang="ko-KR" dirty="0" smtClean="0"/>
              <a:t>    '</a:t>
            </a:r>
            <a:r>
              <a:rPr lang="en-US" altLang="ko-KR" dirty="0" err="1" smtClean="0"/>
              <a:t>Content-Type':'application</a:t>
            </a:r>
            <a:r>
              <a:rPr lang="en-US" altLang="ko-KR" dirty="0" smtClean="0"/>
              <a:t>/xml',</a:t>
            </a:r>
          </a:p>
          <a:p>
            <a:r>
              <a:rPr lang="en-US" altLang="ko-KR" dirty="0" smtClean="0"/>
              <a:t>    'X-Naver-Client-id':'014VqkiZDGAZIzLtMb7m',</a:t>
            </a:r>
          </a:p>
          <a:p>
            <a:r>
              <a:rPr lang="en-US" altLang="ko-KR" dirty="0" smtClean="0"/>
              <a:t>    'X-Naver-Client-Secret':'cVJTbXqNe3',</a:t>
            </a:r>
          </a:p>
          <a:p>
            <a:r>
              <a:rPr lang="en-US" altLang="ko-KR" dirty="0" smtClean="0"/>
              <a:t>     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req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fullURL</a:t>
            </a:r>
            <a:r>
              <a:rPr lang="en-US" altLang="ko-KR" dirty="0" smtClean="0"/>
              <a:t>, headers=headers)</a:t>
            </a:r>
          </a:p>
          <a:p>
            <a:r>
              <a:rPr lang="en-US" altLang="ko-KR" dirty="0" smtClean="0"/>
              <a:t>f=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resultXML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f.read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xmlsoup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resultXML</a:t>
            </a:r>
            <a:r>
              <a:rPr lang="en-US" altLang="ko-KR" dirty="0" smtClean="0"/>
              <a:t>, '</a:t>
            </a:r>
            <a:r>
              <a:rPr lang="en-US" altLang="ko-KR" dirty="0" err="1" smtClean="0"/>
              <a:t>html.parser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items=</a:t>
            </a:r>
            <a:r>
              <a:rPr lang="en-US" altLang="ko-KR" dirty="0" err="1" smtClean="0"/>
              <a:t>xmlsoup.find_all</a:t>
            </a:r>
            <a:r>
              <a:rPr lang="en-US" altLang="ko-KR" dirty="0" smtClean="0"/>
              <a:t>('item')</a:t>
            </a:r>
          </a:p>
          <a:p>
            <a:r>
              <a:rPr lang="en-US" altLang="ko-KR" dirty="0" smtClean="0"/>
              <a:t>for item in items: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('----------------------\n')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("</a:t>
            </a:r>
            <a:r>
              <a:rPr lang="ko-KR" altLang="en-US" dirty="0" smtClean="0"/>
              <a:t>뉴스 제목</a:t>
            </a:r>
            <a:r>
              <a:rPr lang="en-US" altLang="ko-KR" dirty="0" smtClean="0"/>
              <a:t>: "+ </a:t>
            </a:r>
            <a:r>
              <a:rPr lang="en-US" altLang="ko-KR" dirty="0" err="1" smtClean="0"/>
              <a:t>item.title.get_text</a:t>
            </a:r>
            <a:r>
              <a:rPr lang="en-US" altLang="ko-KR" dirty="0" smtClean="0"/>
              <a:t>(strip=True)+"\n")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("</a:t>
            </a:r>
            <a:r>
              <a:rPr lang="ko-KR" altLang="en-US" dirty="0" smtClean="0"/>
              <a:t>요약 내용</a:t>
            </a:r>
            <a:r>
              <a:rPr lang="en-US" altLang="ko-KR" dirty="0" smtClean="0"/>
              <a:t>: "+ </a:t>
            </a:r>
            <a:r>
              <a:rPr lang="en-US" altLang="ko-KR" dirty="0" err="1" smtClean="0"/>
              <a:t>item.description.get_text</a:t>
            </a:r>
            <a:r>
              <a:rPr lang="en-US" altLang="ko-KR" dirty="0" smtClean="0"/>
              <a:t>(strip=True)+"\n")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("\n")</a:t>
            </a:r>
          </a:p>
          <a:p>
            <a:r>
              <a:rPr lang="en-US" altLang="ko-KR" dirty="0" err="1" smtClean="0"/>
              <a:t>file.close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1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93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8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3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6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3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3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35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9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99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9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Beautiful Soup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7387" y="223747"/>
            <a:ext cx="784887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lIns="360000" rtlCol="0">
            <a:sp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en-US" altLang="ko-KR" sz="2400" smtClean="0"/>
              <a:t>find_parent() </a:t>
            </a:r>
            <a:r>
              <a:rPr lang="ko-KR" altLang="en-US" sz="2400" smtClean="0"/>
              <a:t>함수와 </a:t>
            </a:r>
            <a:r>
              <a:rPr lang="en-US" altLang="ko-KR" sz="2400" smtClean="0"/>
              <a:t>find_parents() </a:t>
            </a:r>
            <a:r>
              <a:rPr lang="ko-KR" altLang="en-US" sz="2400" smtClean="0"/>
              <a:t>함수</a:t>
            </a:r>
            <a:endParaRPr lang="ko-KR" altLang="en-US" sz="2400"/>
          </a:p>
        </p:txBody>
      </p:sp>
      <p:pic>
        <p:nvPicPr>
          <p:cNvPr id="5122" name="Picture 2" descr="C:\Users\Administrator\Documents\강의관련\특강준비\왕초보파이썬\8 일차\이미지 4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798623" y="1336576"/>
            <a:ext cx="5486400" cy="45624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09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잘못된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8" t="58263" r="17305" b="9236"/>
          <a:stretch/>
        </p:blipFill>
        <p:spPr bwMode="auto">
          <a:xfrm>
            <a:off x="467544" y="1484784"/>
            <a:ext cx="7416824" cy="424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59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평창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5" t="38783" r="23964" b="14242"/>
          <a:stretch/>
        </p:blipFill>
        <p:spPr bwMode="auto">
          <a:xfrm>
            <a:off x="395536" y="1196752"/>
            <a:ext cx="7843976" cy="590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75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-4936"/>
            <a:ext cx="8280920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27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p319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62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urllib.request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urllib.parse</a:t>
            </a:r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input_query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q=</a:t>
            </a:r>
            <a:r>
              <a:rPr lang="en-US" altLang="ko-KR" dirty="0" err="1"/>
              <a:t>urllib.parse.quote_plus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(input("</a:t>
            </a:r>
            <a:r>
              <a:rPr lang="ko-KR" altLang="en-US" dirty="0" err="1"/>
              <a:t>검색어를</a:t>
            </a:r>
            <a:r>
              <a:rPr lang="ko-KR" altLang="en-US" dirty="0"/>
              <a:t> 입력하세요</a:t>
            </a:r>
            <a:r>
              <a:rPr lang="en-US" altLang="ko-KR" dirty="0"/>
              <a:t>: ")))</a:t>
            </a:r>
          </a:p>
          <a:p>
            <a:r>
              <a:rPr lang="en-US" altLang="ko-KR" dirty="0"/>
              <a:t>    return "&amp;query="+q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bind_url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default_url</a:t>
            </a:r>
            <a:r>
              <a:rPr lang="en-US" altLang="ko-KR" dirty="0"/>
              <a:t>="https://openapi.naver.com/v1/search/image.xml"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API_Key</a:t>
            </a:r>
            <a:r>
              <a:rPr lang="en-US" altLang="ko-KR" dirty="0"/>
              <a:t>="key=9c8c4c4c3325fc08268afc10e4fc2245"</a:t>
            </a:r>
          </a:p>
          <a:p>
            <a:r>
              <a:rPr lang="en-US" altLang="ko-KR" dirty="0"/>
              <a:t>    query=</a:t>
            </a:r>
            <a:r>
              <a:rPr lang="en-US" altLang="ko-KR" dirty="0" err="1"/>
              <a:t>input_query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start="&amp;start="+</a:t>
            </a:r>
            <a:r>
              <a:rPr lang="en-US" altLang="ko-KR" dirty="0" err="1"/>
              <a:t>str</a:t>
            </a:r>
            <a:r>
              <a:rPr lang="en-US" altLang="ko-KR" dirty="0"/>
              <a:t>(1)</a:t>
            </a:r>
          </a:p>
          <a:p>
            <a:r>
              <a:rPr lang="en-US" altLang="ko-KR" dirty="0"/>
              <a:t>    sort="sort="+"</a:t>
            </a:r>
            <a:r>
              <a:rPr lang="en-US" altLang="ko-KR" dirty="0" err="1"/>
              <a:t>sim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full_url</a:t>
            </a:r>
            <a:r>
              <a:rPr lang="en-US" altLang="ko-KR" dirty="0"/>
              <a:t>=</a:t>
            </a:r>
            <a:r>
              <a:rPr lang="en-US" altLang="ko-KR" dirty="0" err="1"/>
              <a:t>default_url+API_Key+query+start+sort</a:t>
            </a:r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en-US" altLang="ko-KR" dirty="0" err="1"/>
              <a:t>full_url</a:t>
            </a:r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fetch_contents_from_url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url</a:t>
            </a:r>
            <a:r>
              <a:rPr lang="en-US" altLang="ko-KR" dirty="0"/>
              <a:t>=</a:t>
            </a:r>
            <a:r>
              <a:rPr lang="en-US" altLang="ko-KR" dirty="0" err="1"/>
              <a:t>bind_url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r=</a:t>
            </a:r>
            <a:r>
              <a:rPr lang="en-US" altLang="ko-KR" dirty="0" err="1"/>
              <a:t>urllib.request.urlopen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html=</a:t>
            </a:r>
            <a:r>
              <a:rPr lang="en-US" altLang="ko-KR" dirty="0" err="1"/>
              <a:t>r.read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return html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extract_text_in_tags</a:t>
            </a:r>
            <a:r>
              <a:rPr lang="en-US" altLang="ko-KR" dirty="0"/>
              <a:t>(</a:t>
            </a:r>
            <a:r>
              <a:rPr lang="en-US" altLang="ko-KR" dirty="0" err="1"/>
              <a:t>tags,tagname</a:t>
            </a:r>
            <a:r>
              <a:rPr lang="en-US" altLang="ko-KR" dirty="0"/>
              <a:t>="title"):</a:t>
            </a:r>
          </a:p>
          <a:p>
            <a:r>
              <a:rPr lang="en-US" altLang="ko-KR" dirty="0"/>
              <a:t>    txt=[]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reg</a:t>
            </a:r>
            <a:r>
              <a:rPr lang="en-US" altLang="ko-KR" dirty="0"/>
              <a:t>="[^&lt;]"+ </a:t>
            </a:r>
            <a:r>
              <a:rPr lang="en-US" altLang="ko-KR" dirty="0" err="1"/>
              <a:t>tagname</a:t>
            </a:r>
            <a:r>
              <a:rPr lang="en-US" altLang="ko-KR" dirty="0"/>
              <a:t>+ "&gt;][^&lt;]+"</a:t>
            </a:r>
          </a:p>
          <a:p>
            <a:r>
              <a:rPr lang="en-US" altLang="ko-KR" dirty="0"/>
              <a:t>    for tag in tags: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txt.append</a:t>
            </a:r>
            <a:r>
              <a:rPr lang="en-US" altLang="ko-KR" dirty="0"/>
              <a:t>(</a:t>
            </a:r>
            <a:r>
              <a:rPr lang="en-US" altLang="ko-KR" dirty="0" err="1"/>
              <a:t>re.search</a:t>
            </a:r>
            <a:r>
              <a:rPr lang="en-US" altLang="ko-KR" dirty="0"/>
              <a:t>(</a:t>
            </a:r>
            <a:r>
              <a:rPr lang="en-US" altLang="ko-KR" dirty="0" err="1"/>
              <a:t>reg,tag</a:t>
            </a:r>
            <a:r>
              <a:rPr lang="en-US" altLang="ko-KR" dirty="0"/>
              <a:t>).group() )</a:t>
            </a:r>
          </a:p>
          <a:p>
            <a:r>
              <a:rPr lang="en-US" altLang="ko-KR" dirty="0"/>
              <a:t>    return txt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get_contents_from_html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html=</a:t>
            </a:r>
            <a:r>
              <a:rPr lang="en-US" altLang="ko-KR" dirty="0" err="1"/>
              <a:t>fetch_contents_from_url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title_tags</a:t>
            </a:r>
            <a:r>
              <a:rPr lang="en-US" altLang="ko-KR" dirty="0"/>
              <a:t>=</a:t>
            </a:r>
            <a:r>
              <a:rPr lang="en-US" altLang="ko-KR" dirty="0" err="1"/>
              <a:t>re.findall</a:t>
            </a:r>
            <a:r>
              <a:rPr lang="en-US" altLang="ko-KR" dirty="0"/>
              <a:t>("&lt;title&gt;[^&lt;]+&lt;/title&gt;",</a:t>
            </a:r>
            <a:r>
              <a:rPr lang="en-US" altLang="ko-KR" dirty="0" err="1"/>
              <a:t>html.decode</a:t>
            </a:r>
            <a:r>
              <a:rPr lang="en-US" altLang="ko-KR" dirty="0"/>
              <a:t>('utf-8'))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link_tags</a:t>
            </a:r>
            <a:r>
              <a:rPr lang="en-US" altLang="ko-KR" dirty="0"/>
              <a:t>=</a:t>
            </a:r>
            <a:r>
              <a:rPr lang="en-US" altLang="ko-KR" dirty="0" err="1"/>
              <a:t>re.findall</a:t>
            </a:r>
            <a:r>
              <a:rPr lang="en-US" altLang="ko-KR" dirty="0"/>
              <a:t>("&lt;link&gt;[^&lt;]+&lt;/link&gt;",</a:t>
            </a:r>
            <a:r>
              <a:rPr lang="en-US" altLang="ko-KR" dirty="0" err="1"/>
              <a:t>html.decode</a:t>
            </a:r>
            <a:r>
              <a:rPr lang="en-US" altLang="ko-KR" dirty="0"/>
              <a:t>('utf-8'))</a:t>
            </a:r>
          </a:p>
          <a:p>
            <a:r>
              <a:rPr lang="en-US" altLang="ko-KR" dirty="0"/>
              <a:t>    titles=</a:t>
            </a:r>
            <a:r>
              <a:rPr lang="en-US" altLang="ko-KR" dirty="0" err="1"/>
              <a:t>extract_text_in_tags</a:t>
            </a:r>
            <a:r>
              <a:rPr lang="en-US" altLang="ko-KR" dirty="0"/>
              <a:t>(</a:t>
            </a:r>
            <a:r>
              <a:rPr lang="en-US" altLang="ko-KR" dirty="0" err="1"/>
              <a:t>title_tags,tagname</a:t>
            </a:r>
            <a:r>
              <a:rPr lang="en-US" altLang="ko-KR" dirty="0"/>
              <a:t>='title')</a:t>
            </a:r>
          </a:p>
          <a:p>
            <a:r>
              <a:rPr lang="en-US" altLang="ko-KR" dirty="0"/>
              <a:t>    links=</a:t>
            </a:r>
            <a:r>
              <a:rPr lang="en-US" altLang="ko-KR" dirty="0" err="1"/>
              <a:t>extract_text_in_tags</a:t>
            </a:r>
            <a:r>
              <a:rPr lang="en-US" altLang="ko-KR" dirty="0"/>
              <a:t>(</a:t>
            </a:r>
            <a:r>
              <a:rPr lang="en-US" altLang="ko-KR" dirty="0" err="1"/>
              <a:t>title_tags,tagname</a:t>
            </a:r>
            <a:r>
              <a:rPr lang="en-US" altLang="ko-KR" dirty="0"/>
              <a:t>='link')</a:t>
            </a:r>
          </a:p>
          <a:p>
            <a:r>
              <a:rPr lang="en-US" altLang="ko-KR" dirty="0"/>
              <a:t>    f=open("</a:t>
            </a:r>
            <a:r>
              <a:rPr lang="en-US" altLang="ko-KR" dirty="0" err="1"/>
              <a:t>image.html","w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f.write</a:t>
            </a:r>
            <a:r>
              <a:rPr lang="en-US" altLang="ko-KR" dirty="0"/>
              <a:t>("&lt;html&gt;&lt;body&gt;")</a:t>
            </a:r>
          </a:p>
          <a:p>
            <a:r>
              <a:rPr lang="en-US" altLang="ko-KR" dirty="0"/>
              <a:t>    for i in range(1,len(titles)):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f.write</a:t>
            </a:r>
            <a:r>
              <a:rPr lang="en-US" altLang="ko-KR" dirty="0"/>
              <a:t>("&lt;p&gt;"+titles[i]+"&lt;/p&gt;")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f.write</a:t>
            </a:r>
            <a:r>
              <a:rPr lang="en-US" altLang="ko-KR" dirty="0"/>
              <a:t>("&lt;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="+links[i]+"/&gt;")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f.write</a:t>
            </a:r>
            <a:r>
              <a:rPr lang="en-US" altLang="ko-KR" dirty="0"/>
              <a:t>("&lt;/body&gt;&lt;/html&gt;")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get_contents_from_html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from bs4 import </a:t>
            </a:r>
            <a:r>
              <a:rPr lang="en-US" altLang="ko-KR" dirty="0" err="1"/>
              <a:t>BeautifulSoup</a:t>
            </a:r>
            <a:endParaRPr lang="en-US" altLang="ko-KR" dirty="0"/>
          </a:p>
          <a:p>
            <a:r>
              <a:rPr lang="en-US" altLang="ko-KR" dirty="0" err="1"/>
              <a:t>defaultURL</a:t>
            </a:r>
            <a:r>
              <a:rPr lang="en-US" altLang="ko-KR" dirty="0"/>
              <a:t>="https://openapi.naver.com/v1/search/kin.xml?"</a:t>
            </a:r>
          </a:p>
          <a:p>
            <a:endParaRPr lang="en-US" altLang="ko-KR" dirty="0"/>
          </a:p>
          <a:p>
            <a:r>
              <a:rPr lang="en-US" altLang="ko-KR" dirty="0"/>
              <a:t>sort="sort=</a:t>
            </a:r>
            <a:r>
              <a:rPr lang="en-US" altLang="ko-KR" dirty="0" err="1"/>
              <a:t>sim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start="&amp;start=1"</a:t>
            </a:r>
          </a:p>
          <a:p>
            <a:r>
              <a:rPr lang="en-US" altLang="ko-KR" dirty="0"/>
              <a:t>display="&amp;display=100"</a:t>
            </a:r>
          </a:p>
          <a:p>
            <a:r>
              <a:rPr lang="en-US" altLang="ko-KR" dirty="0"/>
              <a:t>query="&amp;query="+</a:t>
            </a:r>
            <a:r>
              <a:rPr lang="en-US" altLang="ko-KR" dirty="0" err="1"/>
              <a:t>urllib.parse.quote_plus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(input("</a:t>
            </a:r>
            <a:r>
              <a:rPr lang="ko-KR" altLang="en-US" dirty="0" err="1"/>
              <a:t>검색어를</a:t>
            </a:r>
            <a:r>
              <a:rPr lang="ko-KR" altLang="en-US" dirty="0"/>
              <a:t> 입력하세요</a:t>
            </a:r>
            <a:r>
              <a:rPr lang="en-US" altLang="ko-KR" dirty="0"/>
              <a:t>: ")))</a:t>
            </a:r>
          </a:p>
          <a:p>
            <a:r>
              <a:rPr lang="en-US" altLang="ko-KR" dirty="0" err="1"/>
              <a:t>fullURL</a:t>
            </a:r>
            <a:r>
              <a:rPr lang="en-US" altLang="ko-KR" dirty="0"/>
              <a:t>=</a:t>
            </a:r>
            <a:r>
              <a:rPr lang="en-US" altLang="ko-KR" dirty="0" err="1"/>
              <a:t>defaultURL+sort+start+display+query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fullURL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file=open("C:\\python36\\naver_news3.txt", "w", encoding='utf-8')</a:t>
            </a:r>
          </a:p>
          <a:p>
            <a:endParaRPr lang="en-US" altLang="ko-KR" dirty="0"/>
          </a:p>
          <a:p>
            <a:r>
              <a:rPr lang="en-US" altLang="ko-KR" dirty="0"/>
              <a:t>headers={</a:t>
            </a:r>
          </a:p>
          <a:p>
            <a:r>
              <a:rPr lang="en-US" altLang="ko-KR" dirty="0"/>
              <a:t>    '</a:t>
            </a:r>
            <a:r>
              <a:rPr lang="en-US" altLang="ko-KR" dirty="0" err="1"/>
              <a:t>Host':'openapi.naver.com</a:t>
            </a:r>
            <a:r>
              <a:rPr lang="en-US" altLang="ko-KR" dirty="0"/>
              <a:t>',</a:t>
            </a:r>
          </a:p>
          <a:p>
            <a:r>
              <a:rPr lang="en-US" altLang="ko-KR" dirty="0"/>
              <a:t>    '</a:t>
            </a:r>
            <a:r>
              <a:rPr lang="en-US" altLang="ko-KR" dirty="0" err="1"/>
              <a:t>User-Agent':'curl</a:t>
            </a:r>
            <a:r>
              <a:rPr lang="en-US" altLang="ko-KR" dirty="0"/>
              <a:t>/7.43.0',</a:t>
            </a:r>
          </a:p>
          <a:p>
            <a:r>
              <a:rPr lang="en-US" altLang="ko-KR" dirty="0"/>
              <a:t>    'Accept':'*/*',</a:t>
            </a:r>
          </a:p>
          <a:p>
            <a:r>
              <a:rPr lang="en-US" altLang="ko-KR" dirty="0"/>
              <a:t>    '</a:t>
            </a:r>
            <a:r>
              <a:rPr lang="en-US" altLang="ko-KR" dirty="0" err="1"/>
              <a:t>Content-Type':'application</a:t>
            </a:r>
            <a:r>
              <a:rPr lang="en-US" altLang="ko-KR" dirty="0"/>
              <a:t>/xml',</a:t>
            </a:r>
          </a:p>
          <a:p>
            <a:r>
              <a:rPr lang="en-US" altLang="ko-KR" dirty="0"/>
              <a:t>    'X-Naver-Client-id':'014VqkiZDGAZIzLtMb7m',</a:t>
            </a:r>
          </a:p>
          <a:p>
            <a:r>
              <a:rPr lang="en-US" altLang="ko-KR" dirty="0"/>
              <a:t>    'X-Naver-Client-Secret':'cVJTbXqNe3',</a:t>
            </a:r>
          </a:p>
          <a:p>
            <a:r>
              <a:rPr lang="en-US" altLang="ko-KR" dirty="0"/>
              <a:t>     }</a:t>
            </a:r>
          </a:p>
          <a:p>
            <a:endParaRPr lang="en-US" altLang="ko-KR" dirty="0"/>
          </a:p>
          <a:p>
            <a:r>
              <a:rPr lang="en-US" altLang="ko-KR" dirty="0" err="1"/>
              <a:t>req</a:t>
            </a:r>
            <a:r>
              <a:rPr lang="en-US" altLang="ko-KR" dirty="0"/>
              <a:t>=</a:t>
            </a:r>
            <a:r>
              <a:rPr lang="en-US" altLang="ko-KR" dirty="0" err="1"/>
              <a:t>urllib.request.Request</a:t>
            </a:r>
            <a:r>
              <a:rPr lang="en-US" altLang="ko-KR" dirty="0"/>
              <a:t>(</a:t>
            </a:r>
            <a:r>
              <a:rPr lang="en-US" altLang="ko-KR" dirty="0" err="1"/>
              <a:t>fullURL</a:t>
            </a:r>
            <a:r>
              <a:rPr lang="en-US" altLang="ko-KR" dirty="0"/>
              <a:t>, headers=headers)</a:t>
            </a:r>
          </a:p>
          <a:p>
            <a:r>
              <a:rPr lang="en-US" altLang="ko-KR" dirty="0"/>
              <a:t>f=</a:t>
            </a:r>
            <a:r>
              <a:rPr lang="en-US" altLang="ko-KR" dirty="0" err="1"/>
              <a:t>urllib.request.urlopen</a:t>
            </a:r>
            <a:r>
              <a:rPr lang="en-US" altLang="ko-KR" dirty="0"/>
              <a:t>(</a:t>
            </a:r>
            <a:r>
              <a:rPr lang="en-US" altLang="ko-KR" dirty="0" err="1"/>
              <a:t>req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resultXML</a:t>
            </a:r>
            <a:r>
              <a:rPr lang="en-US" altLang="ko-KR" dirty="0"/>
              <a:t>=</a:t>
            </a:r>
            <a:r>
              <a:rPr lang="en-US" altLang="ko-KR" dirty="0" err="1"/>
              <a:t>f.read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xmlsoup</a:t>
            </a:r>
            <a:r>
              <a:rPr lang="en-US" altLang="ko-KR" dirty="0"/>
              <a:t>=</a:t>
            </a:r>
            <a:r>
              <a:rPr lang="en-US" altLang="ko-KR" dirty="0" err="1"/>
              <a:t>BeautifulSoup</a:t>
            </a:r>
            <a:r>
              <a:rPr lang="en-US" altLang="ko-KR" dirty="0"/>
              <a:t>(</a:t>
            </a:r>
            <a:r>
              <a:rPr lang="en-US" altLang="ko-KR" dirty="0" err="1"/>
              <a:t>resultXML</a:t>
            </a:r>
            <a:r>
              <a:rPr lang="en-US" altLang="ko-KR" dirty="0"/>
              <a:t>, '</a:t>
            </a:r>
            <a:r>
              <a:rPr lang="en-US" altLang="ko-KR" dirty="0" err="1"/>
              <a:t>html.parser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items=</a:t>
            </a:r>
            <a:r>
              <a:rPr lang="en-US" altLang="ko-KR" dirty="0" err="1"/>
              <a:t>xmlsoup.find_all</a:t>
            </a:r>
            <a:r>
              <a:rPr lang="en-US" altLang="ko-KR" dirty="0"/>
              <a:t>('item')</a:t>
            </a:r>
          </a:p>
          <a:p>
            <a:r>
              <a:rPr lang="en-US" altLang="ko-KR" dirty="0"/>
              <a:t>for item in items: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file.write</a:t>
            </a:r>
            <a:r>
              <a:rPr lang="en-US" altLang="ko-KR" dirty="0"/>
              <a:t>('----------------------\n')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file.write</a:t>
            </a:r>
            <a:r>
              <a:rPr lang="en-US" altLang="ko-KR" dirty="0"/>
              <a:t>("</a:t>
            </a:r>
            <a:r>
              <a:rPr lang="ko-KR" altLang="en-US" dirty="0"/>
              <a:t>뉴스 제목</a:t>
            </a:r>
            <a:r>
              <a:rPr lang="en-US" altLang="ko-KR" dirty="0"/>
              <a:t>: "+ </a:t>
            </a:r>
            <a:r>
              <a:rPr lang="en-US" altLang="ko-KR" dirty="0" err="1"/>
              <a:t>item.title.get_text</a:t>
            </a:r>
            <a:r>
              <a:rPr lang="en-US" altLang="ko-KR" dirty="0"/>
              <a:t>(strip=True)+"\n")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file.write</a:t>
            </a:r>
            <a:r>
              <a:rPr lang="en-US" altLang="ko-KR" dirty="0"/>
              <a:t>("</a:t>
            </a:r>
            <a:r>
              <a:rPr lang="ko-KR" altLang="en-US" dirty="0"/>
              <a:t>요약 내용</a:t>
            </a:r>
            <a:r>
              <a:rPr lang="en-US" altLang="ko-KR" dirty="0"/>
              <a:t>: "+ </a:t>
            </a:r>
            <a:r>
              <a:rPr lang="en-US" altLang="ko-KR" dirty="0" err="1"/>
              <a:t>item.description.get_text</a:t>
            </a:r>
            <a:r>
              <a:rPr lang="en-US" altLang="ko-KR" dirty="0"/>
              <a:t>(strip=True)+"\n")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file.write</a:t>
            </a:r>
            <a:r>
              <a:rPr lang="en-US" altLang="ko-KR" dirty="0"/>
              <a:t>("\n")</a:t>
            </a:r>
          </a:p>
          <a:p>
            <a:r>
              <a:rPr lang="en-US" altLang="ko-KR" dirty="0" err="1"/>
              <a:t>file.close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091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57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P319 </a:t>
            </a:r>
            <a:r>
              <a:rPr lang="ko-KR" altLang="en-US" dirty="0" smtClean="0"/>
              <a:t>이미지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132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</a:t>
            </a:r>
            <a:r>
              <a:rPr lang="ko-KR" altLang="en-US" smtClean="0"/>
              <a:t>크롤링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1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 Beautiful Soup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5" b="6263"/>
          <a:stretch/>
        </p:blipFill>
        <p:spPr>
          <a:xfrm>
            <a:off x="395536" y="1268760"/>
            <a:ext cx="7704856" cy="5414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803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코드 가운데 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9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7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Bs.find</a:t>
            </a:r>
            <a:r>
              <a:rPr lang="en-US" altLang="ko-KR" dirty="0" smtClean="0"/>
              <a:t>() –</a:t>
            </a:r>
            <a:r>
              <a:rPr lang="ko-KR" altLang="en-US" dirty="0" smtClean="0"/>
              <a:t>태그를 하나만 가져옴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31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9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Find_all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6" y="1628800"/>
            <a:ext cx="9144000" cy="2016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3640162"/>
            <a:ext cx="9144000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3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</a:t>
            </a:r>
            <a:r>
              <a:rPr lang="en-US" altLang="ko-KR" dirty="0" err="1" smtClean="0"/>
              <a:t>find_all</a:t>
            </a:r>
            <a:r>
              <a:rPr lang="en-US" altLang="ko-KR" dirty="0" smtClean="0"/>
              <a:t>-</a:t>
            </a:r>
            <a:r>
              <a:rPr lang="ko-KR" altLang="en-US" dirty="0" smtClean="0"/>
              <a:t>문자열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13"/>
          <a:stretch/>
        </p:blipFill>
        <p:spPr>
          <a:xfrm>
            <a:off x="0" y="1484784"/>
            <a:ext cx="9144000" cy="3509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9944"/>
            <a:ext cx="9144000" cy="18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5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476672"/>
            <a:ext cx="784887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lIns="360000" rtlCol="0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altLang="ko-KR" sz="2400" smtClean="0"/>
              <a:t>find_all()</a:t>
            </a:r>
            <a:r>
              <a:rPr lang="ko-KR" altLang="en-US" sz="2400" smtClean="0"/>
              <a:t>함수 </a:t>
            </a:r>
            <a:r>
              <a:rPr lang="en-US" altLang="ko-KR" sz="2400" smtClean="0"/>
              <a:t>– </a:t>
            </a:r>
            <a:r>
              <a:rPr lang="ko-KR" altLang="en-US" sz="2400" smtClean="0"/>
              <a:t>정규식 사용</a:t>
            </a:r>
            <a:endParaRPr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" y="1340768"/>
            <a:ext cx="9144000" cy="23733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3056"/>
            <a:ext cx="9144000" cy="21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1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7387" y="223747"/>
            <a:ext cx="784887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lIns="360000" rtlCol="0">
            <a:sp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en-US" altLang="ko-KR" sz="2400" smtClean="0"/>
              <a:t>find_parent() </a:t>
            </a:r>
            <a:r>
              <a:rPr lang="ko-KR" altLang="en-US" sz="2400" smtClean="0"/>
              <a:t>함수와 </a:t>
            </a:r>
            <a:r>
              <a:rPr lang="en-US" altLang="ko-KR" sz="2400" smtClean="0"/>
              <a:t>find_parents() </a:t>
            </a:r>
            <a:r>
              <a:rPr lang="ko-KR" altLang="en-US" sz="2400" smtClean="0"/>
              <a:t>함수</a:t>
            </a:r>
            <a:endParaRPr lang="ko-KR" altLang="en-US" sz="2400"/>
          </a:p>
        </p:txBody>
      </p:sp>
      <p:pic>
        <p:nvPicPr>
          <p:cNvPr id="4098" name="Picture 2" descr="C:\Users\Administrator\Documents\강의관련\특강준비\왕초보파이썬\8 일차\이미지 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47" y="836712"/>
            <a:ext cx="8651351" cy="60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27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1837</Words>
  <Application>Microsoft Office PowerPoint</Application>
  <PresentationFormat>화면 슬라이드 쇼(4:3)</PresentationFormat>
  <Paragraphs>388</Paragraphs>
  <Slides>18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Beautiful Soup 사용하기</vt:lpstr>
      <vt:lpstr>Import Beautiful Soup</vt:lpstr>
      <vt:lpstr>Html 코드 가운데 수정하기</vt:lpstr>
      <vt:lpstr>PowerPoint 프레젠테이션</vt:lpstr>
      <vt:lpstr>Bs.find() –태그를 하나만 가져옴</vt:lpstr>
      <vt:lpstr>Find_all()</vt:lpstr>
      <vt:lpstr>2)find_all-문자열 사용</vt:lpstr>
      <vt:lpstr>PowerPoint 프레젠테이션</vt:lpstr>
      <vt:lpstr>PowerPoint 프레젠테이션</vt:lpstr>
      <vt:lpstr>PowerPoint 프레젠테이션</vt:lpstr>
      <vt:lpstr>잘못된 URL</vt:lpstr>
      <vt:lpstr>평창 URL </vt:lpstr>
      <vt:lpstr>PowerPoint 프레젠테이션</vt:lpstr>
      <vt:lpstr>p319</vt:lpstr>
      <vt:lpstr>PowerPoint 프레젠테이션</vt:lpstr>
      <vt:lpstr>PowerPoint 프레젠테이션</vt:lpstr>
      <vt:lpstr>P319 이미지 크롤링</vt:lpstr>
      <vt:lpstr>이미지 크롤링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 Soup 사용하기</dc:title>
  <dc:creator>student</dc:creator>
  <cp:lastModifiedBy>student</cp:lastModifiedBy>
  <cp:revision>11</cp:revision>
  <dcterms:created xsi:type="dcterms:W3CDTF">2018-02-07T01:22:17Z</dcterms:created>
  <dcterms:modified xsi:type="dcterms:W3CDTF">2018-02-07T07:11:20Z</dcterms:modified>
</cp:coreProperties>
</file>