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6DA3-62F5-4F9E-8D50-821041BC380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1DB2-E912-4F61-ACB9-BA50AD0DD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6DA3-62F5-4F9E-8D50-821041BC380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1DB2-E912-4F61-ACB9-BA50AD0DD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86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6DA3-62F5-4F9E-8D50-821041BC380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1DB2-E912-4F61-ACB9-BA50AD0DD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7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6DA3-62F5-4F9E-8D50-821041BC380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1DB2-E912-4F61-ACB9-BA50AD0DD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55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6DA3-62F5-4F9E-8D50-821041BC380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1DB2-E912-4F61-ACB9-BA50AD0DD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6DA3-62F5-4F9E-8D50-821041BC380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1DB2-E912-4F61-ACB9-BA50AD0DD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6DA3-62F5-4F9E-8D50-821041BC380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1DB2-E912-4F61-ACB9-BA50AD0DD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5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6DA3-62F5-4F9E-8D50-821041BC380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1DB2-E912-4F61-ACB9-BA50AD0DD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6DA3-62F5-4F9E-8D50-821041BC380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1DB2-E912-4F61-ACB9-BA50AD0DD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6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6DA3-62F5-4F9E-8D50-821041BC380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1DB2-E912-4F61-ACB9-BA50AD0DD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0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6DA3-62F5-4F9E-8D50-821041BC380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1DB2-E912-4F61-ACB9-BA50AD0DD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1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6DA3-62F5-4F9E-8D50-821041BC3800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81DB2-E912-4F61-ACB9-BA50AD0DD2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1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오전과</a:t>
            </a:r>
            <a:r>
              <a:rPr lang="ko-KR" altLang="en-US" dirty="0"/>
              <a:t>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54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6288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v1&lt;-c(1:10)</a:t>
            </a:r>
          </a:p>
          <a:p>
            <a:r>
              <a:rPr lang="en-US" altLang="ko-KR" dirty="0" smtClean="0"/>
              <a:t>v1</a:t>
            </a:r>
          </a:p>
          <a:p>
            <a:r>
              <a:rPr lang="en-US" altLang="ko-KR" dirty="0" smtClean="0"/>
              <a:t>v1[1:5]</a:t>
            </a:r>
          </a:p>
          <a:p>
            <a:r>
              <a:rPr lang="en-US" altLang="ko-KR" dirty="0" smtClean="0"/>
              <a:t>v1[3:7]</a:t>
            </a:r>
          </a:p>
          <a:p>
            <a:r>
              <a:rPr lang="en-US" altLang="ko-KR" dirty="0" smtClean="0"/>
              <a:t>v1[-1:-5]</a:t>
            </a:r>
          </a:p>
          <a:p>
            <a:r>
              <a:rPr lang="en-US" altLang="ko-KR" dirty="0" smtClean="0"/>
              <a:t>v1[3]&lt;-0</a:t>
            </a:r>
          </a:p>
          <a:p>
            <a:r>
              <a:rPr lang="en-US" altLang="ko-KR" dirty="0" smtClean="0"/>
              <a:t>v1[6]&lt;-0</a:t>
            </a:r>
          </a:p>
          <a:p>
            <a:r>
              <a:rPr lang="en-US" altLang="ko-KR" dirty="0" smtClean="0"/>
              <a:t>v1</a:t>
            </a:r>
          </a:p>
          <a:p>
            <a:r>
              <a:rPr lang="en-US" altLang="ko-KR" dirty="0" smtClean="0"/>
              <a:t>v1[9]&lt;-"0"</a:t>
            </a:r>
          </a:p>
          <a:p>
            <a:r>
              <a:rPr lang="en-US" altLang="ko-KR" dirty="0" smtClean="0"/>
              <a:t>v1</a:t>
            </a:r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55" r="46919" b="3757"/>
          <a:stretch/>
        </p:blipFill>
        <p:spPr bwMode="auto">
          <a:xfrm>
            <a:off x="2483768" y="1484784"/>
            <a:ext cx="5688632" cy="359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9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0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Office PowerPoint</Application>
  <PresentationFormat>화면 슬라이드 쇼(4:3)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오전과제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오전과제</dc:title>
  <dc:creator>student</dc:creator>
  <cp:lastModifiedBy>student</cp:lastModifiedBy>
  <cp:revision>1</cp:revision>
  <dcterms:created xsi:type="dcterms:W3CDTF">2018-02-12T07:37:48Z</dcterms:created>
  <dcterms:modified xsi:type="dcterms:W3CDTF">2018-02-12T07:47:00Z</dcterms:modified>
</cp:coreProperties>
</file>