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8E5E5-C167-4ABE-9CE4-34D4337C4D3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5FCE4-3AE1-4BE1-AD77-FF635863E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6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data1&lt;-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("seoul_new.txt")</a:t>
            </a:r>
          </a:p>
          <a:p>
            <a:r>
              <a:rPr lang="en-US" altLang="ko-KR" dirty="0" smtClean="0"/>
              <a:t>data1</a:t>
            </a:r>
          </a:p>
          <a:p>
            <a:r>
              <a:rPr lang="en-US" altLang="ko-KR" dirty="0" smtClean="0"/>
              <a:t>data2&lt;-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(data1,extractNoun,USE.NAMES=F)</a:t>
            </a:r>
          </a:p>
          <a:p>
            <a:r>
              <a:rPr lang="en-US" altLang="ko-KR" dirty="0" smtClean="0"/>
              <a:t>data2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(data2),30)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(data2)</a:t>
            </a:r>
          </a:p>
          <a:p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변경전</a:t>
            </a:r>
            <a:r>
              <a:rPr lang="ko-KR" altLang="en-US" dirty="0" smtClean="0"/>
              <a:t> 글자</a:t>
            </a:r>
            <a:r>
              <a:rPr lang="en-US" altLang="ko-KR" dirty="0" smtClean="0"/>
              <a:t>","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글자</a:t>
            </a:r>
            <a:r>
              <a:rPr lang="en-US" altLang="ko-KR" dirty="0" smtClean="0"/>
              <a:t>","</a:t>
            </a:r>
            <a:r>
              <a:rPr lang="ko-KR" altLang="en-US" dirty="0" smtClean="0"/>
              <a:t>원본데이터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("\\d+","",data3)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서울시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제안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 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("-","",data3)</a:t>
            </a:r>
          </a:p>
          <a:p>
            <a:r>
              <a:rPr lang="en-US" altLang="ko-KR" dirty="0" smtClean="0"/>
              <a:t>data3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(data3),"seoul_2.txt")</a:t>
            </a:r>
          </a:p>
          <a:p>
            <a:r>
              <a:rPr lang="en-US" altLang="ko-KR" dirty="0" smtClean="0"/>
              <a:t>data4&lt;-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("seoul_2.txt")</a:t>
            </a:r>
          </a:p>
          <a:p>
            <a:r>
              <a:rPr lang="en-US" altLang="ko-KR" dirty="0" smtClean="0"/>
              <a:t>data4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(data4)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&lt;-table(data4)</a:t>
            </a:r>
          </a:p>
          <a:p>
            <a:r>
              <a:rPr lang="en-US" altLang="ko-KR" dirty="0" err="1" smtClean="0"/>
              <a:t>wordcount</a:t>
            </a:r>
            <a:endParaRPr lang="en-US" altLang="ko-KR" dirty="0" smtClean="0"/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=T),20)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("OO","",data3)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민원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smtClean="0"/>
              <a:t>시장</a:t>
            </a:r>
            <a:r>
              <a:rPr lang="en-US" altLang="ko-KR" dirty="0" smtClean="0"/>
              <a:t>","",data3)</a:t>
            </a:r>
          </a:p>
          <a:p>
            <a:r>
              <a:rPr lang="en-US" altLang="ko-KR" dirty="0" smtClean="0"/>
              <a:t>txt&lt;-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("gsubfile.txt")</a:t>
            </a:r>
          </a:p>
          <a:p>
            <a:r>
              <a:rPr lang="en-US" altLang="ko-KR" dirty="0" smtClean="0"/>
              <a:t>txt</a:t>
            </a:r>
          </a:p>
          <a:p>
            <a:r>
              <a:rPr lang="en-US" altLang="ko-KR" dirty="0" err="1" smtClean="0"/>
              <a:t>cnt_txt</a:t>
            </a:r>
            <a:r>
              <a:rPr lang="en-US" altLang="ko-KR" dirty="0" smtClean="0"/>
              <a:t>&lt;-length(txt)</a:t>
            </a:r>
          </a:p>
          <a:p>
            <a:r>
              <a:rPr lang="en-US" altLang="ko-KR" dirty="0" err="1" smtClean="0"/>
              <a:t>cnt_txt</a:t>
            </a:r>
            <a:endParaRPr lang="en-US" altLang="ko-KR" dirty="0" smtClean="0"/>
          </a:p>
          <a:p>
            <a:r>
              <a:rPr lang="en-US" altLang="ko-KR" dirty="0" smtClean="0"/>
              <a:t>for(i in 1:cnt_txt){}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(data3),"seoul_3.txt")</a:t>
            </a:r>
          </a:p>
          <a:p>
            <a:r>
              <a:rPr lang="en-US" altLang="ko-KR" dirty="0" smtClean="0"/>
              <a:t>data4&lt;-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("seoul_3.txt")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(sort(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, decreasing=T),20)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&lt;-table(data4)</a:t>
            </a:r>
          </a:p>
          <a:p>
            <a:r>
              <a:rPr lang="en-US" altLang="ko-KR" dirty="0" smtClean="0"/>
              <a:t>head(sort(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, decreasing=T),20)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(9,"Set3")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=c(5,1),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0.25,min.freq=1,+random.order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wordcount,scale</a:t>
            </a:r>
            <a:r>
              <a:rPr lang="en-US" altLang="ko-KR" dirty="0" smtClean="0"/>
              <a:t>=c(5,1),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=0.25,min.freq=1,random.order = </a:t>
            </a:r>
            <a:r>
              <a:rPr lang="en-US" altLang="ko-KR" dirty="0" err="1" smtClean="0"/>
              <a:t>F,random.color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T,colors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legend(0.3,1, "</a:t>
            </a:r>
            <a:r>
              <a:rPr lang="ko-KR" altLang="en-US" dirty="0" smtClean="0"/>
              <a:t>서울시 </a:t>
            </a:r>
            <a:r>
              <a:rPr lang="ko-KR" altLang="en-US" dirty="0" err="1" smtClean="0"/>
              <a:t>응답소</a:t>
            </a:r>
            <a:r>
              <a:rPr lang="ko-KR" altLang="en-US" dirty="0" smtClean="0"/>
              <a:t> 요청사항 분석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=0.8,fill=</a:t>
            </a:r>
            <a:r>
              <a:rPr lang="en-US" altLang="ko-KR" dirty="0" err="1" smtClean="0"/>
              <a:t>NA,border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NA,bg</a:t>
            </a:r>
            <a:r>
              <a:rPr lang="en-US" altLang="ko-KR" dirty="0" smtClean="0"/>
              <a:t>="white",</a:t>
            </a:r>
            <a:r>
              <a:rPr lang="en-US" altLang="ko-KR" dirty="0" err="1" smtClean="0"/>
              <a:t>text.col</a:t>
            </a:r>
            <a:r>
              <a:rPr lang="en-US" altLang="ko-KR" dirty="0" smtClean="0"/>
              <a:t>="red",</a:t>
            </a:r>
            <a:r>
              <a:rPr lang="en-US" altLang="ko-KR" dirty="0" err="1" smtClean="0"/>
              <a:t>text.font</a:t>
            </a:r>
            <a:r>
              <a:rPr lang="en-US" altLang="ko-KR" dirty="0" smtClean="0"/>
              <a:t>=2,box.col="red")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6D5B-C1EF-4355-A867-44DEF160B0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3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88B4325B-8CFF-4EB7-8DC6-78E01932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E643961-D260-4D43-96FF-279C1BA30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88998A9A-C2EB-4290-80F5-065D49AD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DD8EECB-BE86-4318-A08E-4A2B044F4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E2F28EF4-3593-429B-99C3-FD3FA1D7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55B4DFC-1224-497B-B731-5EFA8831C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8C855C43-5BC9-40EA-8870-3F2F32FE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DAF246D-8B83-42F5-AAD0-B26CFFDF7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2E8A7C96-201D-42EA-BB2B-3568AB15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13DC50-0FFA-4A2F-BA56-A5F11CF25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033200E8-DBD6-4AAA-A4CE-95A01FC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95388C1-59D8-4E78-8E6E-D8037E49F8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A79E797B-889C-46C6-AFB7-0C6E730A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2265D5-157E-40CB-A58C-A76E57993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D1FB8641-D354-4E66-B403-D7F69C4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AAB0EC-3A21-4CFE-B914-6A1791D19B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F632C01B-61A1-4269-876D-2507541B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45DF0F4-4EC7-4027-BD82-9F79718FC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CDADD721-D7DE-4D36-B860-4973DB4E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4E67CE3-57EA-4655-AC1A-118365D33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B7AF50A4-DEE2-4AFD-97C0-F38A4965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15B0992-C648-4D01-BFF0-66D0185E9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372E5E39-8AAA-4322-B15B-DB5C90C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545B756-B135-470A-950E-31160130CD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9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943681CB-C17D-4164-BA58-A77700C8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6223CAE-94ED-4AF6-AA68-D418DCC06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779856ED-7B08-4729-9D7E-6336C32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A245AA8-91E5-4F3B-838D-EC6ED68D2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183B2F94-03F2-4AC4-B3F7-007DDF7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FD69D31-3102-40A8-938A-197E6725B1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1" r="59023" b="6322"/>
          <a:stretch/>
        </p:blipFill>
        <p:spPr bwMode="auto">
          <a:xfrm>
            <a:off x="245475" y="1161296"/>
            <a:ext cx="4896524" cy="554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서울시 </a:t>
            </a:r>
            <a:r>
              <a:rPr lang="ko-KR" altLang="en-US" dirty="0" err="1" smtClean="0"/>
              <a:t>응답소</a:t>
            </a:r>
            <a:r>
              <a:rPr lang="ko-KR" altLang="en-US" dirty="0" smtClean="0"/>
              <a:t> 요청사항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9" t="39396" b="3929"/>
          <a:stretch/>
        </p:blipFill>
        <p:spPr bwMode="auto">
          <a:xfrm>
            <a:off x="107504" y="1550099"/>
            <a:ext cx="5112568" cy="495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22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A02279DE-3CA0-4081-8FC2-2A999407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718A1AB-6D0E-494E-8B34-69906BAB08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6D33A199-3AEC-40A9-994B-1983151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AB8AD88-6187-4CA4-876D-5D4CEC524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7A11E3F1-6836-4728-8440-4DA56B90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29C0516-0462-4657-A2B2-44E095C33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390F7473-51C0-46CE-8F20-E493502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E3CABE5-545B-4280-929F-6F9623557B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9C6AA47F-07B6-4A77-866E-E1CA3E2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68A33E-2488-4267-9768-3A5CD8336A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EE860196-4D3E-45D8-8081-0D4EF96D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B701DE6-1A63-449D-8DFF-07BB2155D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="" xmlns:a16="http://schemas.microsoft.com/office/drawing/2014/main" id="{9D875655-9D64-47FF-B1D0-B08A001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1838FF7-2C20-4B78-92A4-DF22505B73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289</Words>
  <Application>Microsoft Office PowerPoint</Application>
  <PresentationFormat>화면 슬라이드 쇼(4:3)</PresentationFormat>
  <Paragraphs>53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서울시 응답소 요청사항 분석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2018-01-08T03:54:45Z</dcterms:created>
  <dcterms:modified xsi:type="dcterms:W3CDTF">2018-02-12T07:12:38Z</dcterms:modified>
</cp:coreProperties>
</file>