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474A5-0406-48A5-9089-E2457D68AD88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E7311-544D-499C-9141-EE83D92A6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1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mergeUserDic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제주도여행지</a:t>
            </a:r>
            <a:r>
              <a:rPr lang="en-US" altLang="ko-KR" dirty="0" smtClean="0"/>
              <a:t>.txt"),"</a:t>
            </a:r>
            <a:r>
              <a:rPr lang="en-US" altLang="ko-KR" dirty="0" err="1" smtClean="0"/>
              <a:t>ncn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("jeju.txt")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place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(place),30)</a:t>
            </a:r>
          </a:p>
          <a:p>
            <a:r>
              <a:rPr lang="en-US" altLang="ko-KR" dirty="0" err="1" smtClean="0"/>
              <a:t>cdata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,"[^[:alpha:]]","")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","",place)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제주도여행코스</a:t>
            </a:r>
            <a:r>
              <a:rPr lang="en-US" altLang="ko-KR" dirty="0" smtClean="0"/>
              <a:t>gsub.txt")</a:t>
            </a:r>
          </a:p>
          <a:p>
            <a:r>
              <a:rPr lang="en-US" altLang="ko-KR" dirty="0" smtClean="0"/>
              <a:t>txt</a:t>
            </a:r>
          </a:p>
          <a:p>
            <a:r>
              <a:rPr lang="en-US" altLang="ko-KR" dirty="0" err="1" smtClean="0"/>
              <a:t>cnt_txt</a:t>
            </a:r>
            <a:r>
              <a:rPr lang="en-US" altLang="ko-KR" dirty="0" smtClean="0"/>
              <a:t>&lt;-length(txt)</a:t>
            </a:r>
          </a:p>
          <a:p>
            <a:r>
              <a:rPr lang="en-US" altLang="ko-KR" dirty="0" err="1" smtClean="0"/>
              <a:t>cnt_txt</a:t>
            </a:r>
            <a:endParaRPr lang="en-US" altLang="ko-KR" dirty="0" smtClean="0"/>
          </a:p>
          <a:p>
            <a:r>
              <a:rPr lang="en-US" altLang="ko-KR" dirty="0" smtClean="0"/>
              <a:t>i&lt;-1</a:t>
            </a:r>
          </a:p>
          <a:p>
            <a:r>
              <a:rPr lang="en-US" altLang="ko-KR" dirty="0" smtClean="0"/>
              <a:t>for(i in 1:cnt_txt){</a:t>
            </a:r>
          </a:p>
          <a:p>
            <a:r>
              <a:rPr lang="en-US" altLang="ko-KR" dirty="0" smtClean="0"/>
              <a:t>  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((txt[i]),"",place)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place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place&lt;-Filter(function(x){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(x)&gt;=2},place)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(place),"jeju_2.txt")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("jeju_2.txt")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=c(5,1),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0.25,min.freq=2,random.order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smtClean="0"/>
              <a:t>제주도 추천 여행 코스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7311-544D-499C-9141-EE83D92A6B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mergeUserDic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제주도여행지</a:t>
            </a:r>
            <a:r>
              <a:rPr lang="en-US" altLang="ko-KR" dirty="0" smtClean="0"/>
              <a:t>.txt"),"</a:t>
            </a:r>
            <a:r>
              <a:rPr lang="en-US" altLang="ko-KR" dirty="0" err="1" smtClean="0"/>
              <a:t>ncn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("jeju.txt")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place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(place),30)</a:t>
            </a:r>
          </a:p>
          <a:p>
            <a:r>
              <a:rPr lang="en-US" altLang="ko-KR" dirty="0" err="1" smtClean="0"/>
              <a:t>cdata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,"[^[:alpha:]]","")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","",place)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제주도여행코스</a:t>
            </a:r>
            <a:r>
              <a:rPr lang="en-US" altLang="ko-KR" dirty="0" smtClean="0"/>
              <a:t>gsub.txt")</a:t>
            </a:r>
          </a:p>
          <a:p>
            <a:r>
              <a:rPr lang="en-US" altLang="ko-KR" dirty="0" smtClean="0"/>
              <a:t>txt</a:t>
            </a:r>
          </a:p>
          <a:p>
            <a:r>
              <a:rPr lang="en-US" altLang="ko-KR" dirty="0" err="1" smtClean="0"/>
              <a:t>cnt_txt</a:t>
            </a:r>
            <a:r>
              <a:rPr lang="en-US" altLang="ko-KR" dirty="0" smtClean="0"/>
              <a:t>&lt;-length(txt)</a:t>
            </a:r>
          </a:p>
          <a:p>
            <a:r>
              <a:rPr lang="en-US" altLang="ko-KR" dirty="0" err="1" smtClean="0"/>
              <a:t>cnt_txt</a:t>
            </a:r>
            <a:endParaRPr lang="en-US" altLang="ko-KR" dirty="0" smtClean="0"/>
          </a:p>
          <a:p>
            <a:r>
              <a:rPr lang="en-US" altLang="ko-KR" dirty="0" smtClean="0"/>
              <a:t>i&lt;-1</a:t>
            </a:r>
          </a:p>
          <a:p>
            <a:r>
              <a:rPr lang="en-US" altLang="ko-KR" dirty="0" smtClean="0"/>
              <a:t>for(i in 1:cnt_txt){</a:t>
            </a:r>
          </a:p>
          <a:p>
            <a:r>
              <a:rPr lang="en-US" altLang="ko-KR" dirty="0" smtClean="0"/>
              <a:t>  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((txt[i]),"",place)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place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place&lt;-Filter(function(x){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(x)&gt;=2},place)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(place),"jeju_2.txt")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("jeju_2.txt")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=c(5,1),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0.25,min.freq=2,random.order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smtClean="0"/>
              <a:t>제주도 추천 여행 코스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6D5B-C1EF-4355-A867-44DEF160B0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("remake2.txt")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place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(place),30)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cdata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,"[^[:alpha:]]","")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","",place)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성형부작용</a:t>
            </a:r>
            <a:r>
              <a:rPr lang="en-US" altLang="ko-KR" dirty="0" smtClean="0"/>
              <a:t>gsub.txt")</a:t>
            </a:r>
          </a:p>
          <a:p>
            <a:r>
              <a:rPr lang="en-US" altLang="ko-KR" dirty="0" smtClean="0"/>
              <a:t>txt</a:t>
            </a:r>
          </a:p>
          <a:p>
            <a:r>
              <a:rPr lang="en-US" altLang="ko-KR" dirty="0" err="1" smtClean="0"/>
              <a:t>cnt_txt</a:t>
            </a:r>
            <a:r>
              <a:rPr lang="en-US" altLang="ko-KR" dirty="0" smtClean="0"/>
              <a:t>&lt;-length(txt)</a:t>
            </a:r>
          </a:p>
          <a:p>
            <a:r>
              <a:rPr lang="en-US" altLang="ko-KR" dirty="0" err="1" smtClean="0"/>
              <a:t>cnt_txt</a:t>
            </a:r>
            <a:endParaRPr lang="en-US" altLang="ko-KR" dirty="0" smtClean="0"/>
          </a:p>
          <a:p>
            <a:r>
              <a:rPr lang="en-US" altLang="ko-KR" dirty="0" smtClean="0"/>
              <a:t>i&lt;-1</a:t>
            </a:r>
          </a:p>
          <a:p>
            <a:r>
              <a:rPr lang="en-US" altLang="ko-KR" dirty="0" smtClean="0"/>
              <a:t>for(i in 1:cnt_txt){</a:t>
            </a:r>
          </a:p>
          <a:p>
            <a:r>
              <a:rPr lang="en-US" altLang="ko-KR" dirty="0" smtClean="0"/>
              <a:t>  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((txt[i]),"",place)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place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place&lt;-Filter(function(x){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(x)&gt;=2},place)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(place),"remake2_2.txt")</a:t>
            </a:r>
          </a:p>
          <a:p>
            <a:r>
              <a:rPr lang="en-US" altLang="ko-KR" dirty="0" smtClean="0"/>
              <a:t>rev&lt;-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("remake2_2.txt")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(rev)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&lt;-table(rev)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(9,"Set1")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=c(5,1),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0.25,min.freq=2,random.order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smtClean="0"/>
              <a:t>성형 부작용</a:t>
            </a:r>
            <a:r>
              <a:rPr lang="en-US" altLang="ko-KR" dirty="0" smtClean="0"/>
              <a:t>1",cex=0.8,fill=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7311-544D-499C-9141-EE83D92A6BA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4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6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E5C3-BBFD-4FEB-8DB9-FC1ABDF4234E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E411283D-147A-4875-8D4D-ECC45975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DF4EFF-BCFE-4404-9CED-0CE7C8551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성형수술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stringr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KoNLP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wordcloud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stringr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useSejongDic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txt&lt;-</a:t>
            </a:r>
            <a:r>
              <a:rPr lang="en-US" altLang="ko-KR" dirty="0" err="1"/>
              <a:t>readLines</a:t>
            </a:r>
            <a:r>
              <a:rPr lang="en-US" altLang="ko-KR" dirty="0"/>
              <a:t>("remake2.txt")</a:t>
            </a:r>
          </a:p>
          <a:p>
            <a:r>
              <a:rPr lang="en-US" altLang="ko-KR" dirty="0"/>
              <a:t>place&lt;-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</a:t>
            </a:r>
          </a:p>
          <a:p>
            <a:r>
              <a:rPr lang="en-US" altLang="ko-KR" dirty="0"/>
              <a:t>place</a:t>
            </a:r>
          </a:p>
          <a:p>
            <a:r>
              <a:rPr lang="en-US" altLang="ko-KR" dirty="0"/>
              <a:t>head(</a:t>
            </a:r>
            <a:r>
              <a:rPr lang="en-US" altLang="ko-KR" dirty="0" err="1"/>
              <a:t>unlist</a:t>
            </a:r>
            <a:r>
              <a:rPr lang="en-US" altLang="ko-KR" dirty="0"/>
              <a:t>(place),30)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cdata</a:t>
            </a:r>
            <a:r>
              <a:rPr lang="en-US" altLang="ko-KR" dirty="0"/>
              <a:t>&lt;-</a:t>
            </a:r>
            <a:r>
              <a:rPr lang="en-US" altLang="ko-KR" dirty="0" err="1"/>
              <a:t>unlist</a:t>
            </a:r>
            <a:r>
              <a:rPr lang="en-US" altLang="ko-KR" dirty="0"/>
              <a:t>(place)</a:t>
            </a:r>
          </a:p>
          <a:p>
            <a:r>
              <a:rPr lang="en-US" altLang="ko-KR" dirty="0"/>
              <a:t>place&lt;-</a:t>
            </a:r>
            <a:r>
              <a:rPr lang="en-US" altLang="ko-KR" dirty="0" err="1"/>
              <a:t>str_replace_all</a:t>
            </a:r>
            <a:r>
              <a:rPr lang="en-US" altLang="ko-KR" dirty="0"/>
              <a:t>(</a:t>
            </a:r>
            <a:r>
              <a:rPr lang="en-US" altLang="ko-KR" dirty="0" err="1"/>
              <a:t>cdata</a:t>
            </a:r>
            <a:r>
              <a:rPr lang="en-US" altLang="ko-KR" dirty="0"/>
              <a:t>,"[^[:alpha:]]","")</a:t>
            </a:r>
          </a:p>
          <a:p>
            <a:endParaRPr lang="en-US" altLang="ko-KR" dirty="0"/>
          </a:p>
          <a:p>
            <a:r>
              <a:rPr lang="en-US" altLang="ko-KR" dirty="0"/>
              <a:t>place&lt;-</a:t>
            </a:r>
            <a:r>
              <a:rPr lang="en-US" altLang="ko-KR" dirty="0" err="1"/>
              <a:t>gsub</a:t>
            </a:r>
            <a:r>
              <a:rPr lang="en-US" altLang="ko-KR" dirty="0"/>
              <a:t>(" ","",place)</a:t>
            </a:r>
          </a:p>
          <a:p>
            <a:r>
              <a:rPr lang="en-US" altLang="ko-KR" dirty="0"/>
              <a:t>txt&lt;-</a:t>
            </a:r>
            <a:r>
              <a:rPr lang="en-US" altLang="ko-KR" dirty="0" err="1"/>
              <a:t>readLines</a:t>
            </a:r>
            <a:r>
              <a:rPr lang="en-US" altLang="ko-KR" dirty="0"/>
              <a:t>("</a:t>
            </a:r>
            <a:r>
              <a:rPr lang="ko-KR" altLang="en-US" dirty="0"/>
              <a:t>성형부작용</a:t>
            </a:r>
            <a:r>
              <a:rPr lang="en-US" altLang="ko-KR" dirty="0"/>
              <a:t>gsub.txt")</a:t>
            </a:r>
          </a:p>
          <a:p>
            <a:r>
              <a:rPr lang="en-US" altLang="ko-KR" dirty="0"/>
              <a:t>txt</a:t>
            </a:r>
          </a:p>
          <a:p>
            <a:r>
              <a:rPr lang="en-US" altLang="ko-KR" dirty="0" err="1"/>
              <a:t>cnt_txt</a:t>
            </a:r>
            <a:r>
              <a:rPr lang="en-US" altLang="ko-KR" dirty="0"/>
              <a:t>&lt;-length(txt)</a:t>
            </a:r>
          </a:p>
          <a:p>
            <a:r>
              <a:rPr lang="en-US" altLang="ko-KR" dirty="0" err="1"/>
              <a:t>cnt_txt</a:t>
            </a:r>
            <a:endParaRPr lang="en-US" altLang="ko-KR" dirty="0"/>
          </a:p>
          <a:p>
            <a:r>
              <a:rPr lang="en-US" altLang="ko-KR" dirty="0"/>
              <a:t>i&lt;-1</a:t>
            </a:r>
          </a:p>
          <a:p>
            <a:r>
              <a:rPr lang="en-US" altLang="ko-KR" dirty="0"/>
              <a:t>for(i in 1:cnt_txt){</a:t>
            </a:r>
          </a:p>
          <a:p>
            <a:r>
              <a:rPr lang="en-US" altLang="ko-KR" dirty="0"/>
              <a:t>  place&lt;-</a:t>
            </a:r>
            <a:r>
              <a:rPr lang="en-US" altLang="ko-KR" dirty="0" err="1"/>
              <a:t>gsub</a:t>
            </a:r>
            <a:r>
              <a:rPr lang="en-US" altLang="ko-KR" dirty="0"/>
              <a:t>((txt[i]),"",place)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place</a:t>
            </a:r>
          </a:p>
          <a:p>
            <a:endParaRPr lang="en-US" altLang="ko-KR" dirty="0"/>
          </a:p>
          <a:p>
            <a:r>
              <a:rPr lang="en-US" altLang="ko-KR" dirty="0"/>
              <a:t>place&lt;-Filter(function(x){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(x)&gt;=2},place)</a:t>
            </a:r>
          </a:p>
          <a:p>
            <a:r>
              <a:rPr lang="en-US" altLang="ko-KR" dirty="0"/>
              <a:t>write(</a:t>
            </a:r>
            <a:r>
              <a:rPr lang="en-US" altLang="ko-KR" dirty="0" err="1"/>
              <a:t>unlist</a:t>
            </a:r>
            <a:r>
              <a:rPr lang="en-US" altLang="ko-KR" dirty="0"/>
              <a:t>(place),"remake2_2.txt")</a:t>
            </a:r>
          </a:p>
          <a:p>
            <a:r>
              <a:rPr lang="en-US" altLang="ko-KR" dirty="0"/>
              <a:t>rev&lt;-</a:t>
            </a:r>
            <a:r>
              <a:rPr lang="en-US" altLang="ko-KR" dirty="0" err="1"/>
              <a:t>read.table</a:t>
            </a:r>
            <a:r>
              <a:rPr lang="en-US" altLang="ko-KR" dirty="0"/>
              <a:t>("remake2_2.txt")</a:t>
            </a:r>
          </a:p>
          <a:p>
            <a:r>
              <a:rPr lang="en-US" altLang="ko-KR" dirty="0" err="1"/>
              <a:t>nrow</a:t>
            </a:r>
            <a:r>
              <a:rPr lang="en-US" altLang="ko-KR" dirty="0"/>
              <a:t>(rev)</a:t>
            </a:r>
          </a:p>
          <a:p>
            <a:r>
              <a:rPr lang="en-US" altLang="ko-KR" dirty="0" err="1"/>
              <a:t>wordcount</a:t>
            </a:r>
            <a:r>
              <a:rPr lang="en-US" altLang="ko-KR" dirty="0"/>
              <a:t>&lt;-table(rev)</a:t>
            </a:r>
          </a:p>
          <a:p>
            <a:r>
              <a:rPr lang="en-US" altLang="ko-KR" dirty="0"/>
              <a:t>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RColorBrewer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</a:t>
            </a:r>
          </a:p>
          <a:p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=c(5,1),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0.25,min.freq=2,random.order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legend(0.3,1, "</a:t>
            </a:r>
            <a:r>
              <a:rPr lang="ko-KR" altLang="en-US" dirty="0"/>
              <a:t>성형 부작용</a:t>
            </a:r>
            <a:r>
              <a:rPr lang="en-US" altLang="ko-KR" dirty="0"/>
              <a:t>1",cex=0.8,fill=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18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성형수술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6" r="1139" b="10789"/>
          <a:stretch/>
        </p:blipFill>
        <p:spPr bwMode="auto">
          <a:xfrm>
            <a:off x="467544" y="1412776"/>
            <a:ext cx="776592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9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9CB1954D-99CB-4673-9D66-AA9D2AB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C8B5CA-0A5A-4BBD-8B9B-4C71F29A9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4CB94E19-A390-4914-89DA-2815D182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073CC8-CF33-4A18-84CC-6D979783B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389EE6FB-87CE-45C9-A35B-B81CE9C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FDA4BF3-3232-4DBE-970B-98EB60305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6970FC2B-5BEB-4ACF-A8FE-29BDEF49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65155D5-83A1-4345-985A-AD2B744CE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30BF91D6-333F-4066-9C16-3B127CA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F2E44E-0D14-4830-805A-9221E87A7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0C2F4AA3-B26B-4E40-A1A4-D21133C8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B343AF-34B9-4AF1-A620-3999AC694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제주도 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mergeUserDic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제주도여행지</a:t>
            </a:r>
            <a:r>
              <a:rPr lang="en-US" altLang="ko-KR" dirty="0" smtClean="0"/>
              <a:t>.txt"),"</a:t>
            </a:r>
            <a:r>
              <a:rPr lang="en-US" altLang="ko-KR" dirty="0" err="1" smtClean="0"/>
              <a:t>ncn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("jeju.txt")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txt,extractNoun,USE.NAMES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smtClean="0"/>
              <a:t>place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(place),30)</a:t>
            </a:r>
          </a:p>
          <a:p>
            <a:r>
              <a:rPr lang="en-US" altLang="ko-KR" dirty="0" err="1" smtClean="0"/>
              <a:t>cdata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(place)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,"[^[:alpha:]]","")</a:t>
            </a:r>
          </a:p>
          <a:p>
            <a:r>
              <a:rPr lang="en-US" altLang="ko-KR" dirty="0" smtClean="0"/>
              <a:t>place&lt;-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","",place)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제주도여행코스</a:t>
            </a:r>
            <a:r>
              <a:rPr lang="en-US" altLang="ko-KR" dirty="0" smtClean="0"/>
              <a:t>gsub.txt")</a:t>
            </a:r>
          </a:p>
          <a:p>
            <a:r>
              <a:rPr lang="en-US" altLang="ko-KR" dirty="0" smtClean="0"/>
              <a:t>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3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제주도 여행지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"/>
          <a:stretch/>
        </p:blipFill>
        <p:spPr bwMode="auto">
          <a:xfrm>
            <a:off x="395536" y="1412776"/>
            <a:ext cx="8352928" cy="51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0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748</Words>
  <Application>Microsoft Office PowerPoint</Application>
  <PresentationFormat>화면 슬라이드 쇼(4:3)</PresentationFormat>
  <Paragraphs>175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제주도 여행지</vt:lpstr>
      <vt:lpstr>제주도 여행지 wordcloud</vt:lpstr>
      <vt:lpstr>성형수술 wordcloud</vt:lpstr>
      <vt:lpstr>성형수술 wordcloud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2018-01-08T04:57:47Z</dcterms:created>
  <dcterms:modified xsi:type="dcterms:W3CDTF">2018-02-12T07:36:07Z</dcterms:modified>
</cp:coreProperties>
</file>