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1" r:id="rId4"/>
    <p:sldId id="260" r:id="rId5"/>
    <p:sldId id="259" r:id="rId6"/>
    <p:sldId id="263" r:id="rId7"/>
    <p:sldId id="265" r:id="rId8"/>
    <p:sldId id="267" r:id="rId9"/>
    <p:sldId id="268" r:id="rId10"/>
    <p:sldId id="270" r:id="rId11"/>
    <p:sldId id="271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B34C-B7C0-48EB-8415-37B3A1E7A79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08DB8-C747-4290-92D3-7604C11F4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2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english</a:t>
            </a:r>
            <a:r>
              <a:rPr lang="en-US" altLang="ko-KR" dirty="0" smtClean="0"/>
              <a:t>&lt;-c(90,80,60,70)</a:t>
            </a:r>
          </a:p>
          <a:p>
            <a:r>
              <a:rPr lang="en-US" altLang="ko-KR" dirty="0" err="1" smtClean="0"/>
              <a:t>english</a:t>
            </a:r>
            <a:endParaRPr lang="en-US" altLang="ko-KR" dirty="0" smtClean="0"/>
          </a:p>
          <a:p>
            <a:r>
              <a:rPr lang="en-US" altLang="ko-KR" dirty="0" smtClean="0"/>
              <a:t>math&lt;-c(50,60,100,20)</a:t>
            </a:r>
          </a:p>
          <a:p>
            <a:r>
              <a:rPr lang="en-US" altLang="ko-KR" dirty="0" smtClean="0"/>
              <a:t>math</a:t>
            </a:r>
          </a:p>
          <a:p>
            <a:r>
              <a:rPr lang="en-US" altLang="ko-KR" dirty="0" err="1" smtClean="0"/>
              <a:t>df_midterm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english,math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df_midterm</a:t>
            </a:r>
            <a:endParaRPr lang="en-US" altLang="ko-KR" dirty="0" smtClean="0"/>
          </a:p>
          <a:p>
            <a:r>
              <a:rPr lang="en-US" altLang="ko-KR" dirty="0" smtClean="0"/>
              <a:t>class&lt;-c(1,1,2,2)</a:t>
            </a:r>
          </a:p>
          <a:p>
            <a:r>
              <a:rPr lang="en-US" altLang="ko-KR" dirty="0" smtClean="0"/>
              <a:t>class</a:t>
            </a:r>
          </a:p>
          <a:p>
            <a:r>
              <a:rPr lang="en-US" altLang="ko-KR" dirty="0" err="1" smtClean="0"/>
              <a:t>df_midterm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english,math,class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df_midterm</a:t>
            </a:r>
            <a:endParaRPr lang="en-US" altLang="ko-KR" dirty="0" smtClean="0"/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df_midterm$english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mean(</a:t>
            </a:r>
            <a:r>
              <a:rPr lang="en-US" altLang="ko-KR" dirty="0" err="1" smtClean="0"/>
              <a:t>df_midterm$math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8DB8-C747-4290-92D3-7604C11F46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4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no&lt;-c(1,2,3,4,5)</a:t>
            </a:r>
          </a:p>
          <a:p>
            <a:r>
              <a:rPr lang="en-US" altLang="ko-KR" dirty="0" smtClean="0"/>
              <a:t>name&lt;-c("</a:t>
            </a:r>
            <a:r>
              <a:rPr lang="ko-KR" altLang="en-US" dirty="0" smtClean="0"/>
              <a:t>서진수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주시현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최경우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이동근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윤정웅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address&lt;-c("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포항</a:t>
            </a:r>
            <a:r>
              <a:rPr lang="en-US" altLang="ko-KR" dirty="0" smtClean="0"/>
              <a:t>","</a:t>
            </a:r>
            <a:r>
              <a:rPr lang="ko-KR" altLang="en-US" dirty="0" smtClean="0"/>
              <a:t>경주</a:t>
            </a:r>
            <a:r>
              <a:rPr lang="en-US" altLang="ko-KR" dirty="0" smtClean="0"/>
              <a:t>","</a:t>
            </a:r>
            <a:r>
              <a:rPr lang="ko-KR" altLang="en-US" dirty="0" smtClean="0"/>
              <a:t>경기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tel</a:t>
            </a:r>
            <a:r>
              <a:rPr lang="en-US" altLang="ko-KR" dirty="0" smtClean="0"/>
              <a:t>&lt;-c(1111,2222,3333,4444,5555)</a:t>
            </a:r>
          </a:p>
          <a:p>
            <a:r>
              <a:rPr lang="en-US" altLang="ko-KR" dirty="0" smtClean="0"/>
              <a:t>hobby&lt;-c("</a:t>
            </a:r>
            <a:r>
              <a:rPr lang="ko-KR" altLang="en-US" dirty="0" smtClean="0"/>
              <a:t>독서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미술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놀고먹기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먹고놀기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노는애감시하기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member&lt;-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(NO=no, NAME=name, ADDRESS=address, TEL=</a:t>
            </a:r>
            <a:r>
              <a:rPr lang="en-US" altLang="ko-KR" dirty="0" err="1" smtClean="0"/>
              <a:t>tel,HOBBY</a:t>
            </a:r>
            <a:r>
              <a:rPr lang="en-US" altLang="ko-KR" dirty="0" smtClean="0"/>
              <a:t>=hobby)</a:t>
            </a:r>
          </a:p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8DB8-C747-4290-92D3-7604C11F46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no&lt;-c(1,2,3,4,5)</a:t>
            </a:r>
          </a:p>
          <a:p>
            <a:r>
              <a:rPr lang="en-US" altLang="ko-KR" dirty="0" smtClean="0"/>
              <a:t>name&lt;-c("</a:t>
            </a:r>
            <a:r>
              <a:rPr lang="ko-KR" altLang="en-US" dirty="0" smtClean="0"/>
              <a:t>서진수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주시현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최경우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이동근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윤정웅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address&lt;-c("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포항</a:t>
            </a:r>
            <a:r>
              <a:rPr lang="en-US" altLang="ko-KR" dirty="0" smtClean="0"/>
              <a:t>","</a:t>
            </a:r>
            <a:r>
              <a:rPr lang="ko-KR" altLang="en-US" dirty="0" smtClean="0"/>
              <a:t>경주</a:t>
            </a:r>
            <a:r>
              <a:rPr lang="en-US" altLang="ko-KR" dirty="0" smtClean="0"/>
              <a:t>","</a:t>
            </a:r>
            <a:r>
              <a:rPr lang="ko-KR" altLang="en-US" dirty="0" smtClean="0"/>
              <a:t>경기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tel</a:t>
            </a:r>
            <a:r>
              <a:rPr lang="en-US" altLang="ko-KR" dirty="0" smtClean="0"/>
              <a:t>&lt;-c(1111,2222,3333,4444,5555)</a:t>
            </a:r>
          </a:p>
          <a:p>
            <a:r>
              <a:rPr lang="en-US" altLang="ko-KR" dirty="0" smtClean="0"/>
              <a:t>hobby&lt;-c("</a:t>
            </a:r>
            <a:r>
              <a:rPr lang="ko-KR" altLang="en-US" dirty="0" smtClean="0"/>
              <a:t>독서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미술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놀고먹기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먹고놀기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노는애감시하기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member&lt;-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(NO=no, NAME=name, ADDRESS=address, TEL=</a:t>
            </a:r>
            <a:r>
              <a:rPr lang="en-US" altLang="ko-KR" dirty="0" err="1" smtClean="0"/>
              <a:t>tel,HOBBY</a:t>
            </a:r>
            <a:r>
              <a:rPr lang="en-US" altLang="ko-KR" dirty="0" smtClean="0"/>
              <a:t>=hobby)</a:t>
            </a:r>
          </a:p>
          <a:p>
            <a:r>
              <a:rPr lang="en-US" altLang="ko-KR" dirty="0" smtClean="0"/>
              <a:t>member</a:t>
            </a:r>
          </a:p>
          <a:p>
            <a:r>
              <a:rPr lang="en-US" altLang="ko-KR" dirty="0" smtClean="0"/>
              <a:t>member2&lt;-subset(</a:t>
            </a:r>
            <a:r>
              <a:rPr lang="en-US" altLang="ko-KR" dirty="0" err="1" smtClean="0"/>
              <a:t>member,select</a:t>
            </a:r>
            <a:r>
              <a:rPr lang="en-US" altLang="ko-KR" dirty="0" smtClean="0"/>
              <a:t>=c(NO,NAME,TEL))</a:t>
            </a:r>
          </a:p>
          <a:p>
            <a:r>
              <a:rPr lang="en-US" altLang="ko-KR" dirty="0" smtClean="0"/>
              <a:t>member2</a:t>
            </a:r>
          </a:p>
          <a:p>
            <a:r>
              <a:rPr lang="en-US" altLang="ko-KR" dirty="0" smtClean="0"/>
              <a:t>member3&lt;-subset(</a:t>
            </a:r>
            <a:r>
              <a:rPr lang="en-US" altLang="ko-KR" dirty="0" err="1" smtClean="0"/>
              <a:t>member,select</a:t>
            </a:r>
            <a:r>
              <a:rPr lang="en-US" altLang="ko-KR" dirty="0" smtClean="0"/>
              <a:t>=-TEL)</a:t>
            </a:r>
          </a:p>
          <a:p>
            <a:r>
              <a:rPr lang="en-US" altLang="ko-KR" dirty="0" smtClean="0"/>
              <a:t>member3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8DB8-C747-4290-92D3-7604C11F46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colnames</a:t>
            </a:r>
            <a:r>
              <a:rPr lang="en-US" altLang="ko-KR" dirty="0" smtClean="0"/>
              <a:t>(member3)&lt;-c("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member3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8DB8-C747-4290-92D3-7604C11F46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df1&lt;-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(name=c('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수박</a:t>
            </a:r>
            <a:r>
              <a:rPr lang="en-US" altLang="ko-KR" dirty="0" smtClean="0"/>
              <a:t>'), price=c(1800,1500,3000), </a:t>
            </a:r>
            <a:r>
              <a:rPr lang="en-US" altLang="ko-KR" dirty="0" err="1" smtClean="0"/>
              <a:t>qty</a:t>
            </a:r>
            <a:r>
              <a:rPr lang="en-US" altLang="ko-KR" dirty="0" smtClean="0"/>
              <a:t>=c(24,38,13))</a:t>
            </a:r>
          </a:p>
          <a:p>
            <a:r>
              <a:rPr lang="en-US" altLang="ko-KR" dirty="0" smtClean="0"/>
              <a:t>df1&lt;-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=name,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=price,</a:t>
            </a:r>
            <a:r>
              <a:rPr lang="ko-KR" altLang="en-US" dirty="0" smtClean="0"/>
              <a:t>판매량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qty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df1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8DB8-C747-4290-92D3-7604C11F46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4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(name=c('</a:t>
            </a:r>
            <a:r>
              <a:rPr lang="ko-KR" altLang="en-US" dirty="0" smtClean="0"/>
              <a:t>김길동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강길동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박길동</a:t>
            </a:r>
            <a:r>
              <a:rPr lang="en-US" altLang="ko-KR" dirty="0" smtClean="0"/>
              <a:t>'),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=c(100,90,85), mat=c(90,95,98),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=c(80,98,100))</a:t>
            </a:r>
          </a:p>
          <a:p>
            <a:r>
              <a:rPr lang="en-US" altLang="ko-KR" dirty="0" smtClean="0"/>
              <a:t>s&lt;-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(name=name,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kor,mat</a:t>
            </a:r>
            <a:r>
              <a:rPr lang="en-US" altLang="ko-KR" dirty="0" smtClean="0"/>
              <a:t>=mat,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8DB8-C747-4290-92D3-7604C11F46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9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3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4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3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7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5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8479-A26A-480F-8C5D-707070D2D1C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E12-66F3-48C2-A71D-D389C078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-1188640" y="-18675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31432" y="1650573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(name=c('</a:t>
            </a:r>
            <a:r>
              <a:rPr lang="ko-KR" altLang="en-US" dirty="0" smtClean="0"/>
              <a:t>김길동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강길동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박길동</a:t>
            </a:r>
            <a:r>
              <a:rPr lang="en-US" altLang="ko-KR" dirty="0" smtClean="0"/>
              <a:t>'),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=c(100,90,85), mat=c(90,95,98),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=c(80,98,100))</a:t>
            </a:r>
          </a:p>
          <a:p>
            <a:r>
              <a:rPr lang="en-US" altLang="ko-KR" dirty="0" smtClean="0"/>
              <a:t>s&lt;-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(name=name,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kor,mat</a:t>
            </a:r>
            <a:r>
              <a:rPr lang="en-US" altLang="ko-KR" dirty="0" smtClean="0"/>
              <a:t>=mat,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4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859339"/>
            <a:ext cx="92170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(name=c('</a:t>
            </a:r>
            <a:r>
              <a:rPr lang="ko-KR" altLang="en-US" dirty="0" smtClean="0"/>
              <a:t>김길동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강길동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박길동</a:t>
            </a:r>
            <a:r>
              <a:rPr lang="en-US" altLang="ko-KR" dirty="0" smtClean="0"/>
              <a:t>'),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=c(100,90,85), mat=c(90,95,98),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=c(80,98,100))</a:t>
            </a:r>
          </a:p>
          <a:p>
            <a:r>
              <a:rPr lang="en-US" altLang="ko-KR" dirty="0" smtClean="0"/>
              <a:t>s&lt;-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(name=name,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kor,mat</a:t>
            </a:r>
            <a:r>
              <a:rPr lang="en-US" altLang="ko-KR" dirty="0" smtClean="0"/>
              <a:t>=mat,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names(s)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(S)</a:t>
            </a:r>
          </a:p>
          <a:p>
            <a:r>
              <a:rPr lang="en-US" altLang="ko-KR" dirty="0" smtClean="0"/>
              <a:t>s[,c(1,2)]</a:t>
            </a:r>
          </a:p>
          <a:p>
            <a:r>
              <a:rPr lang="en-US" altLang="ko-KR" dirty="0" smtClean="0"/>
              <a:t>s[,c(1,3)]</a:t>
            </a:r>
          </a:p>
          <a:p>
            <a:r>
              <a:rPr lang="en-US" altLang="ko-KR" dirty="0" smtClean="0"/>
              <a:t>s[,c(1)]</a:t>
            </a:r>
          </a:p>
          <a:p>
            <a:r>
              <a:rPr lang="en-US" altLang="ko-KR" dirty="0" smtClean="0"/>
              <a:t>s[c(1,2),]</a:t>
            </a:r>
          </a:p>
          <a:p>
            <a:r>
              <a:rPr lang="en-US" altLang="ko-KR" dirty="0" smtClean="0"/>
              <a:t>s[c(3),]</a:t>
            </a:r>
          </a:p>
          <a:p>
            <a:r>
              <a:rPr lang="en-US" altLang="ko-KR" dirty="0" smtClean="0"/>
              <a:t>s&lt;-</a:t>
            </a:r>
            <a:r>
              <a:rPr lang="en-US" altLang="ko-KR" dirty="0" err="1" smtClean="0"/>
              <a:t>rbind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s,data.frame</a:t>
            </a:r>
            <a:r>
              <a:rPr lang="en-US" altLang="ko-KR" dirty="0" smtClean="0"/>
              <a:t>(name="</a:t>
            </a:r>
            <a:r>
              <a:rPr lang="ko-KR" altLang="en-US" dirty="0" smtClean="0"/>
              <a:t>최길동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=80, mat=90,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=93)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7089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2835588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(name=c('</a:t>
            </a:r>
            <a:r>
              <a:rPr lang="ko-KR" altLang="en-US" dirty="0" smtClean="0"/>
              <a:t>강길동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박길동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최길동</a:t>
            </a:r>
            <a:r>
              <a:rPr lang="en-US" altLang="ko-KR" dirty="0" smtClean="0"/>
              <a:t>'),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=c(100,90,92), mat=c(90,95,100))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(name=name,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kor,mat</a:t>
            </a:r>
            <a:r>
              <a:rPr lang="en-US" altLang="ko-KR" dirty="0" smtClean="0"/>
              <a:t>=mat)</a:t>
            </a:r>
          </a:p>
          <a:p>
            <a:r>
              <a:rPr lang="en-US" altLang="ko-KR" dirty="0"/>
              <a:t>t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(</a:t>
            </a:r>
            <a:r>
              <a:rPr lang="en-US" altLang="ko-KR" dirty="0" err="1"/>
              <a:t>t</a:t>
            </a:r>
            <a:r>
              <a:rPr lang="en-US" altLang="ko-KR" dirty="0" err="1" smtClean="0"/>
              <a:t>,data.frame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sci</a:t>
            </a:r>
            <a:r>
              <a:rPr lang="en-US" altLang="ko-KR" dirty="0" smtClean="0"/>
              <a:t>=c(80,90,93)))</a:t>
            </a:r>
          </a:p>
          <a:p>
            <a:r>
              <a:rPr lang="en-US" altLang="ko-KR" dirty="0"/>
              <a:t>t</a:t>
            </a:r>
            <a:endParaRPr lang="en-US" altLang="ko-KR" dirty="0" smtClean="0"/>
          </a:p>
          <a:p>
            <a:r>
              <a:rPr lang="it-IT" altLang="ko-KR" dirty="0" smtClean="0"/>
              <a:t>ncol(t)</a:t>
            </a:r>
          </a:p>
          <a:p>
            <a:r>
              <a:rPr lang="it-IT" altLang="ko-KR" dirty="0"/>
              <a:t>t</a:t>
            </a:r>
            <a:r>
              <a:rPr lang="it-IT" altLang="ko-KR" dirty="0" smtClean="0"/>
              <a:t>[c(-2),]</a:t>
            </a:r>
          </a:p>
          <a:p>
            <a:r>
              <a:rPr lang="it-IT" altLang="ko-KR" dirty="0"/>
              <a:t>t</a:t>
            </a:r>
            <a:r>
              <a:rPr lang="it-IT" altLang="ko-KR" dirty="0" smtClean="0"/>
              <a:t>[,c(-1)]</a:t>
            </a:r>
          </a:p>
          <a:p>
            <a:r>
              <a:rPr lang="it-IT" altLang="ko-KR" dirty="0"/>
              <a:t>t</a:t>
            </a:r>
            <a:r>
              <a:rPr lang="it-IT" altLang="ko-KR" dirty="0" smtClean="0"/>
              <a:t>[c(1,4,2,3)]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7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206084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merge(</a:t>
            </a:r>
            <a:r>
              <a:rPr lang="en-US" altLang="ko-KR" dirty="0" err="1" smtClean="0"/>
              <a:t>s,t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merge(</a:t>
            </a:r>
            <a:r>
              <a:rPr lang="en-US" altLang="ko-KR" dirty="0" err="1" smtClean="0"/>
              <a:t>s,t,all</a:t>
            </a:r>
            <a:r>
              <a:rPr lang="en-US" altLang="ko-KR" dirty="0" smtClean="0"/>
              <a:t>=T)</a:t>
            </a:r>
          </a:p>
          <a:p>
            <a:r>
              <a:rPr lang="en-US" altLang="ko-KR" dirty="0" err="1" smtClean="0"/>
              <a:t>cbind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s,t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cbind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t,s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tt</a:t>
            </a:r>
            <a:r>
              <a:rPr lang="en-US" altLang="ko-KR" dirty="0" smtClean="0"/>
              <a:t>&lt;-t[,c(1,2,3)]</a:t>
            </a:r>
          </a:p>
          <a:p>
            <a:r>
              <a:rPr lang="en-US" altLang="ko-KR" dirty="0" err="1" smtClean="0"/>
              <a:t>tt</a:t>
            </a:r>
            <a:endParaRPr lang="en-US" altLang="ko-KR" dirty="0" smtClean="0"/>
          </a:p>
          <a:p>
            <a:r>
              <a:rPr lang="en-US" altLang="ko-KR" dirty="0" err="1" smtClean="0"/>
              <a:t>ss</a:t>
            </a:r>
            <a:r>
              <a:rPr lang="en-US" altLang="ko-KR" dirty="0" smtClean="0"/>
              <a:t>&lt;-s[,c(1,2,3)]</a:t>
            </a:r>
          </a:p>
          <a:p>
            <a:r>
              <a:rPr lang="en-US" altLang="ko-KR" dirty="0" err="1" smtClean="0"/>
              <a:t>ss</a:t>
            </a:r>
            <a:endParaRPr lang="en-US" altLang="ko-KR" dirty="0" smtClean="0"/>
          </a:p>
          <a:p>
            <a:r>
              <a:rPr lang="en-US" altLang="ko-KR" dirty="0" err="1" smtClean="0"/>
              <a:t>rbind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tt,ss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rbind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ss,tt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94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8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9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1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7544" y="37890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df1&lt;-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(name=c('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수박</a:t>
            </a:r>
            <a:r>
              <a:rPr lang="en-US" altLang="ko-KR" dirty="0" smtClean="0"/>
              <a:t>'), price=c(1800,1500,3000), </a:t>
            </a:r>
            <a:r>
              <a:rPr lang="en-US" altLang="ko-KR" dirty="0" err="1" smtClean="0"/>
              <a:t>qty</a:t>
            </a:r>
            <a:r>
              <a:rPr lang="en-US" altLang="ko-KR" dirty="0" smtClean="0"/>
              <a:t>=c(24,38,13))</a:t>
            </a:r>
          </a:p>
          <a:p>
            <a:r>
              <a:rPr lang="en-US" altLang="ko-KR" dirty="0" smtClean="0"/>
              <a:t>df1&lt;-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=name,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=price,</a:t>
            </a:r>
            <a:r>
              <a:rPr lang="ko-KR" altLang="en-US" dirty="0" smtClean="0"/>
              <a:t>판매량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qty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df1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3832974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mean(df1$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effectLst/>
              </a:rPr>
              <a:t>[1] "" [[22]] [1]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"IMF" "</a:t>
            </a:r>
            <a:r>
              <a:rPr lang="ko-KR" altLang="en-US" dirty="0" smtClean="0">
                <a:effectLst/>
              </a:rPr>
              <a:t>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극복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" [[23]] [1] "</a:t>
            </a:r>
            <a:r>
              <a:rPr lang="ko-KR" altLang="en-US" dirty="0" smtClean="0">
                <a:effectLst/>
              </a:rPr>
              <a:t>도입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국민경선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 [7] "</a:t>
            </a:r>
            <a:r>
              <a:rPr lang="ko-KR" altLang="en-US" dirty="0" smtClean="0">
                <a:effectLst/>
              </a:rPr>
              <a:t>최대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월드컵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대회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"21" [13] 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대통령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만큼</a:t>
            </a:r>
            <a:r>
              <a:rPr lang="en-US" altLang="ko-KR" dirty="0" smtClean="0">
                <a:effectLst/>
              </a:rPr>
              <a:t>" [19] 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결과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누구</a:t>
            </a:r>
            <a:r>
              <a:rPr lang="en-US" altLang="ko-KR" dirty="0" smtClean="0">
                <a:effectLst/>
              </a:rPr>
              <a:t>" [31]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선진국민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부인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 [37] 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순간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당당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 [43] "</a:t>
            </a:r>
            <a:r>
              <a:rPr lang="ko-KR" altLang="en-US" dirty="0" smtClean="0">
                <a:effectLst/>
              </a:rPr>
              <a:t>선진국민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확인</a:t>
            </a:r>
            <a:r>
              <a:rPr lang="en-US" altLang="ko-KR" dirty="0" smtClean="0">
                <a:effectLst/>
              </a:rPr>
              <a:t>" [[24]] [1] "" [[25]] [1] 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행정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언론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법조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사회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시스템</a:t>
            </a:r>
            <a:r>
              <a:rPr lang="en-US" altLang="ko-KR" dirty="0" smtClean="0">
                <a:effectLst/>
              </a:rPr>
              <a:t>" [9]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화</a:t>
            </a:r>
            <a:r>
              <a:rPr lang="en-US" altLang="ko-KR" dirty="0" smtClean="0">
                <a:effectLst/>
              </a:rPr>
              <a:t>" [[26]] [1] "</a:t>
            </a:r>
            <a:r>
              <a:rPr lang="ko-KR" altLang="en-US" dirty="0" smtClean="0">
                <a:effectLst/>
              </a:rPr>
              <a:t>개혁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과제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그것</a:t>
            </a:r>
            <a:r>
              <a:rPr lang="en-US" altLang="ko-KR" dirty="0" smtClean="0">
                <a:effectLst/>
              </a:rPr>
              <a:t>" "21" 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경쟁력</a:t>
            </a:r>
            <a:r>
              <a:rPr lang="en-US" altLang="ko-KR" dirty="0" smtClean="0">
                <a:effectLst/>
              </a:rPr>
              <a:t>" [9] "</a:t>
            </a:r>
            <a:r>
              <a:rPr lang="ko-KR" altLang="en-US" dirty="0" smtClean="0">
                <a:effectLst/>
              </a:rPr>
              <a:t>핵심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차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기</a:t>
            </a:r>
            <a:r>
              <a:rPr lang="en-US" altLang="ko-KR" dirty="0" smtClean="0">
                <a:effectLst/>
              </a:rPr>
              <a:t>" [[27]] [1] "</a:t>
            </a:r>
            <a:r>
              <a:rPr lang="ko-KR" altLang="en-US" dirty="0" smtClean="0">
                <a:effectLst/>
              </a:rPr>
              <a:t>정부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시대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소명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대통령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 [9]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저력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가능성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찬</a:t>
            </a:r>
            <a:r>
              <a:rPr lang="en-US" altLang="ko-KR" dirty="0" smtClean="0">
                <a:effectLst/>
              </a:rPr>
              <a:t>" [17] "</a:t>
            </a:r>
            <a:r>
              <a:rPr lang="ko-KR" altLang="en-US" dirty="0" smtClean="0">
                <a:effectLst/>
              </a:rPr>
              <a:t>미래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실현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민국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건설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보답</a:t>
            </a:r>
            <a:r>
              <a:rPr lang="en-US" altLang="ko-KR" dirty="0" smtClean="0">
                <a:effectLst/>
              </a:rPr>
              <a:t>" [[28]] [1] "" [[29]] [1]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변함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성원</a:t>
            </a:r>
            <a:r>
              <a:rPr lang="en-US" altLang="ko-KR" dirty="0" smtClean="0">
                <a:effectLst/>
              </a:rPr>
              <a:t>" [9] "</a:t>
            </a:r>
            <a:r>
              <a:rPr lang="ko-KR" altLang="en-US" dirty="0" smtClean="0">
                <a:effectLst/>
              </a:rPr>
              <a:t>당부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드</a:t>
            </a:r>
            <a:r>
              <a:rPr lang="en-US" altLang="ko-KR" dirty="0" smtClean="0">
                <a:effectLst/>
              </a:rPr>
              <a:t>" [[30]] [1]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가정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건강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행복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기원</a:t>
            </a:r>
            <a:r>
              <a:rPr lang="en-US" altLang="ko-KR" dirty="0" smtClean="0">
                <a:effectLst/>
              </a:rPr>
              <a:t>" [[31]] [1]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감사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head(</a:t>
            </a:r>
            <a:r>
              <a:rPr lang="en-US" altLang="ko-KR" dirty="0" err="1"/>
              <a:t>unlist</a:t>
            </a:r>
            <a:r>
              <a:rPr lang="en-US" altLang="ko-KR" dirty="0"/>
              <a:t>(nouns),30)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사랑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[7]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[13]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패자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[19]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민국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영광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</a:t>
            </a:r>
            <a:r>
              <a:rPr lang="en-US" altLang="ko-KR" dirty="0" err="1"/>
              <a:t>cdata</a:t>
            </a:r>
            <a:r>
              <a:rPr lang="en-US" altLang="ko-KR" dirty="0"/>
              <a:t>&lt;-</a:t>
            </a:r>
            <a:r>
              <a:rPr lang="en-US" altLang="ko-KR" dirty="0" err="1"/>
              <a:t>unlist</a:t>
            </a:r>
            <a:r>
              <a:rPr lang="en-US" altLang="ko-KR" dirty="0"/>
              <a:t>(nouns) &gt; nouns&lt;-</a:t>
            </a:r>
            <a:r>
              <a:rPr lang="en-US" altLang="ko-KR" dirty="0" err="1"/>
              <a:t>str_renouns_all</a:t>
            </a:r>
            <a:r>
              <a:rPr lang="en-US" altLang="ko-KR" dirty="0"/>
              <a:t>(</a:t>
            </a:r>
            <a:r>
              <a:rPr lang="en-US" altLang="ko-KR" dirty="0" err="1"/>
              <a:t>cdata</a:t>
            </a:r>
            <a:r>
              <a:rPr lang="en-US" altLang="ko-KR" dirty="0"/>
              <a:t>,"[^[:alpha:]]","") Error in </a:t>
            </a:r>
            <a:r>
              <a:rPr lang="en-US" altLang="ko-KR" dirty="0" err="1"/>
              <a:t>str_renouns_all</a:t>
            </a:r>
            <a:r>
              <a:rPr lang="en-US" altLang="ko-KR" dirty="0"/>
              <a:t>(</a:t>
            </a:r>
            <a:r>
              <a:rPr lang="en-US" altLang="ko-KR" dirty="0" err="1"/>
              <a:t>cdata</a:t>
            </a:r>
            <a:r>
              <a:rPr lang="en-US" altLang="ko-KR" dirty="0"/>
              <a:t>, "[^[:alpha:]]", "") : could not find function "</a:t>
            </a:r>
            <a:r>
              <a:rPr lang="en-US" altLang="ko-KR" dirty="0" err="1"/>
              <a:t>str_renouns_all</a:t>
            </a:r>
            <a:r>
              <a:rPr lang="en-US" altLang="ko-KR" dirty="0"/>
              <a:t>" &gt; nouns&lt;-</a:t>
            </a:r>
            <a:r>
              <a:rPr lang="en-US" altLang="ko-KR" dirty="0" err="1"/>
              <a:t>gsub</a:t>
            </a:r>
            <a:r>
              <a:rPr lang="en-US" altLang="ko-KR" dirty="0"/>
              <a:t>(" ","",nouns)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</a:t>
            </a:r>
            <a:r>
              <a:rPr lang="ko-KR" altLang="en-US" dirty="0"/>
              <a:t>박근혜대통령</a:t>
            </a:r>
            <a:r>
              <a:rPr lang="en-US" altLang="ko-KR" dirty="0"/>
              <a:t>gsub.txt") Warning message: In </a:t>
            </a:r>
            <a:r>
              <a:rPr lang="en-US" altLang="ko-KR" dirty="0" err="1"/>
              <a:t>readLines</a:t>
            </a:r>
            <a:r>
              <a:rPr lang="en-US" altLang="ko-KR" dirty="0"/>
              <a:t>("</a:t>
            </a:r>
            <a:r>
              <a:rPr lang="ko-KR" altLang="en-US" dirty="0"/>
              <a:t>박근혜대통령</a:t>
            </a:r>
            <a:r>
              <a:rPr lang="en-US" altLang="ko-KR" dirty="0"/>
              <a:t>gsub.txt") : incomplete final line found on '</a:t>
            </a:r>
            <a:r>
              <a:rPr lang="ko-KR" altLang="en-US" dirty="0" err="1"/>
              <a:t>諛뺢렐</a:t>
            </a:r>
            <a:r>
              <a:rPr lang="en-US" altLang="ko-KR" dirty="0"/>
              <a:t>?</a:t>
            </a:r>
            <a:r>
              <a:rPr lang="ko-KR" altLang="en-US" dirty="0" err="1"/>
              <a:t>쒕</a:t>
            </a:r>
            <a:r>
              <a:rPr lang="en-US" altLang="ko-KR" dirty="0"/>
              <a:t>??</a:t>
            </a:r>
            <a:r>
              <a:rPr lang="ko-KR" altLang="en-US" dirty="0" err="1"/>
              <a:t>듬졊</a:t>
            </a:r>
            <a:r>
              <a:rPr lang="en-US" altLang="ko-KR" dirty="0"/>
              <a:t>gsub.txt' &gt; txt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smtClean="0">
                <a:effectLst/>
              </a:rPr>
              <a:t>올해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비스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대한민국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정부</a:t>
            </a:r>
            <a:r>
              <a:rPr lang="en-US" altLang="ko-KR" dirty="0" smtClean="0">
                <a:effectLst/>
              </a:rPr>
              <a:t>" [7] "</a:t>
            </a:r>
            <a:r>
              <a:rPr lang="ko-KR" altLang="en-US" dirty="0" smtClean="0">
                <a:effectLst/>
              </a:rPr>
              <a:t>박근혜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후보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시대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민국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대통령</a:t>
            </a:r>
            <a:r>
              <a:rPr lang="en-US" altLang="ko-KR" dirty="0" smtClean="0">
                <a:effectLst/>
              </a:rPr>
              <a:t>" [13]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</a:t>
            </a:r>
            <a:r>
              <a:rPr lang="en-US" altLang="ko-KR" dirty="0" err="1"/>
              <a:t>cnt_txt</a:t>
            </a:r>
            <a:r>
              <a:rPr lang="en-US" altLang="ko-KR" dirty="0"/>
              <a:t>&lt;-length(txt) &gt; </a:t>
            </a:r>
            <a:r>
              <a:rPr lang="en-US" altLang="ko-KR" dirty="0" err="1"/>
              <a:t>cnt_txt</a:t>
            </a:r>
            <a:r>
              <a:rPr lang="en-US" altLang="ko-KR" dirty="0"/>
              <a:t> </a:t>
            </a:r>
            <a:r>
              <a:rPr lang="en-US" altLang="ko-KR" dirty="0" smtClean="0">
                <a:effectLst/>
              </a:rPr>
              <a:t>[1] 14 </a:t>
            </a:r>
            <a:r>
              <a:rPr lang="en-US" altLang="ko-KR" dirty="0"/>
              <a:t>&gt; i&lt;-1 &gt; for(i in 1:cnt_txt){ + nouns&lt;-</a:t>
            </a:r>
            <a:r>
              <a:rPr lang="en-US" altLang="ko-KR" dirty="0" err="1"/>
              <a:t>gsub</a:t>
            </a:r>
            <a:r>
              <a:rPr lang="en-US" altLang="ko-KR" dirty="0"/>
              <a:t>((txt[i]),"",nouns) + } &gt; nouns </a:t>
            </a:r>
            <a:r>
              <a:rPr lang="en-US" altLang="ko-KR" dirty="0" smtClean="0">
                <a:effectLst/>
              </a:rPr>
              <a:t>[1] "c(\"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사랑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\")" [2] "c(\"\",\"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승자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패자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영광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\",\"\")" [3] "" [4] "c(\"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\",\"\",\"\",\"\",\"\",\"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역사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\")" [5] "c(\"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분열</a:t>
            </a:r>
            <a:r>
              <a:rPr lang="en-US" altLang="ko-KR" dirty="0" smtClean="0">
                <a:effectLst/>
              </a:rPr>
              <a:t>\",\"\",\"7\",\"</a:t>
            </a:r>
            <a:r>
              <a:rPr lang="ko-KR" altLang="en-US" dirty="0" smtClean="0">
                <a:effectLst/>
              </a:rPr>
              <a:t>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겨레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대통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합의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원칙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신뢰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번영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반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정직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일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진정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사회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투명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공정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노사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화합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기업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일자리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취업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실업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어려움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해결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농어민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들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불우이웃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장애인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소외계층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따뜻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무엇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실패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재기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\")" [6] "" [7] "c(\"</a:t>
            </a:r>
            <a:r>
              <a:rPr lang="ko-KR" altLang="en-US" dirty="0" smtClean="0">
                <a:effectLst/>
              </a:rPr>
              <a:t>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선전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한나라당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이회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창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심심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위로</a:t>
            </a:r>
            <a:r>
              <a:rPr lang="en-US" altLang="ko-KR" dirty="0" smtClean="0">
                <a:effectLst/>
              </a:rPr>
              <a:t>\")" [8] "c(\"</a:t>
            </a:r>
            <a:r>
              <a:rPr lang="ko-KR" altLang="en-US" dirty="0" smtClean="0">
                <a:effectLst/>
              </a:rPr>
              <a:t>민주노동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당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권영길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격려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말씀</a:t>
            </a:r>
            <a:r>
              <a:rPr lang="en-US" altLang="ko-KR" dirty="0" smtClean="0">
                <a:effectLst/>
              </a:rPr>
              <a:t>\")" [9] "" [10] "c(\"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열망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기대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를</a:t>
            </a:r>
            <a:r>
              <a:rPr lang="en-US" altLang="ko-KR" dirty="0" smtClean="0">
                <a:effectLst/>
              </a:rPr>
              <a:t>\")" [11] "c(\"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지역주의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장벽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아쉬움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가능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발견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포기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노력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통합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내</a:t>
            </a:r>
            <a:r>
              <a:rPr lang="en-US" altLang="ko-KR" dirty="0" smtClean="0">
                <a:effectLst/>
              </a:rPr>
              <a:t>\")" [12] "" [13] "c(\"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\",\"\",\"\",\"\",\"</a:t>
            </a:r>
            <a:r>
              <a:rPr lang="ko-KR" altLang="en-US" dirty="0" smtClean="0">
                <a:effectLst/>
              </a:rPr>
              <a:t>긴급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과제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험난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도전</a:t>
            </a:r>
            <a:r>
              <a:rPr lang="en-US" altLang="ko-KR" dirty="0" smtClean="0">
                <a:effectLst/>
              </a:rPr>
              <a:t>\")" [14] "c(\"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당선자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북한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핵문제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한반도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긴장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해소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최선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북한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핵문제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해결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주도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역할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긴밀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공조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\",\"SOFA\",\"</a:t>
            </a:r>
            <a:r>
              <a:rPr lang="ko-KR" altLang="en-US" dirty="0" smtClean="0">
                <a:effectLst/>
              </a:rPr>
              <a:t>개정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현안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절실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기대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입장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미국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전달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전통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우호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동맹관계</a:t>
            </a:r>
            <a:r>
              <a:rPr lang="en-US" altLang="ko-KR" dirty="0" smtClean="0">
                <a:effectLst/>
              </a:rPr>
              <a:t>\",\"21\",\"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성숙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미관계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차원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양국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진정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이해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양국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인류</a:t>
            </a:r>
            <a:r>
              <a:rPr lang="en-US" altLang="ko-KR" dirty="0" smtClean="0">
                <a:effectLst/>
              </a:rPr>
              <a:t>\",\n\"</a:t>
            </a:r>
            <a:r>
              <a:rPr lang="ko-KR" altLang="en-US" dirty="0" smtClean="0">
                <a:effectLst/>
              </a:rPr>
              <a:t>보편적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가치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지향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추구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문화국가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서로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존엄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인정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\")" [15] "" [16] "c(\"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한반도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일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중국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러시아</a:t>
            </a:r>
            <a:r>
              <a:rPr lang="en-US" altLang="ko-KR" dirty="0" smtClean="0">
                <a:effectLst/>
              </a:rPr>
              <a:t>\",\"EU\",\"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우방국</a:t>
            </a:r>
            <a:r>
              <a:rPr lang="en-US" altLang="ko-KR" dirty="0" smtClean="0">
                <a:effectLst/>
              </a:rPr>
              <a:t>\")" [17] "c(\"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해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정권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인수작업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차질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내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인수위원회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구성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출범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정권인수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활동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현정권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임기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국정운영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어던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빈틈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발생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유능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인재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등용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여론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광범위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수렴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일거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\")" [18] "" [19] "c(\"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민족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저력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과시</a:t>
            </a:r>
            <a:r>
              <a:rPr lang="en-US" altLang="ko-KR" dirty="0" smtClean="0">
                <a:effectLst/>
              </a:rPr>
              <a:t>\")" [20] "c(\"</a:t>
            </a:r>
            <a:r>
              <a:rPr lang="ko-KR" altLang="en-US" dirty="0" smtClean="0">
                <a:effectLst/>
              </a:rPr>
              <a:t>역사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계기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깨끗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실천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\",\"\",\"\",\"\",\"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수십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유권자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자발적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성금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자원봉사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당선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정책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비전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대결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주도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선출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통합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정치혁명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주창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선택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열망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혁명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변화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자랑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정치가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앞</a:t>
            </a:r>
            <a:r>
              <a:rPr lang="en-US" altLang="ko-KR" dirty="0" smtClean="0">
                <a:effectLst/>
              </a:rPr>
              <a:t>\")" [21] "" [22] "c(\"\",\"\",\"IMF\",\"</a:t>
            </a:r>
            <a:r>
              <a:rPr lang="ko-KR" altLang="en-US" dirty="0" smtClean="0">
                <a:effectLst/>
              </a:rPr>
              <a:t>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극복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\")" [23] "c(\"</a:t>
            </a:r>
            <a:r>
              <a:rPr lang="ko-KR" altLang="en-US" dirty="0" smtClean="0">
                <a:effectLst/>
              </a:rPr>
              <a:t>도입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경선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최대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월드컵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대회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\",\"\",\"21\",\"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만큼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결과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누구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선진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부인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순간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당당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선진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확인</a:t>
            </a:r>
            <a:r>
              <a:rPr lang="en-US" altLang="ko-KR" dirty="0" smtClean="0">
                <a:effectLst/>
              </a:rPr>
              <a:t>\")" [24] "" [25] "c(\"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행정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언론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법조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사회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시스템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화</a:t>
            </a:r>
            <a:r>
              <a:rPr lang="en-US" altLang="ko-KR" dirty="0" smtClean="0">
                <a:effectLst/>
              </a:rPr>
              <a:t>\")" [26] "c(\"</a:t>
            </a:r>
            <a:r>
              <a:rPr lang="ko-KR" altLang="en-US" dirty="0" smtClean="0">
                <a:effectLst/>
              </a:rPr>
              <a:t>개혁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과제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그것</a:t>
            </a:r>
            <a:r>
              <a:rPr lang="en-US" altLang="ko-KR" dirty="0" smtClean="0">
                <a:effectLst/>
              </a:rPr>
              <a:t>\",\"21\",\"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국가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경쟁력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핵심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차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기</a:t>
            </a:r>
            <a:r>
              <a:rPr lang="en-US" altLang="ko-KR" dirty="0" smtClean="0">
                <a:effectLst/>
              </a:rPr>
              <a:t>\")" [27] "c(\"\",\"\",\"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소명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\",\"\",\"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저력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가능성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찬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미래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실현</a:t>
            </a:r>
            <a:r>
              <a:rPr lang="en-US" altLang="ko-KR" dirty="0" smtClean="0">
                <a:effectLst/>
              </a:rPr>
              <a:t>\",\"\",\"\",\"\",\"</a:t>
            </a:r>
            <a:r>
              <a:rPr lang="ko-KR" altLang="en-US" dirty="0" smtClean="0">
                <a:effectLst/>
              </a:rPr>
              <a:t>건설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보답</a:t>
            </a:r>
            <a:r>
              <a:rPr lang="en-US" altLang="ko-KR" dirty="0" smtClean="0">
                <a:effectLst/>
              </a:rPr>
              <a:t>\")" [28] "" [29] "c(\"\",\"\",\"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\",\"\",\"\",\"</a:t>
            </a:r>
            <a:r>
              <a:rPr lang="ko-KR" altLang="en-US" dirty="0" smtClean="0">
                <a:effectLst/>
              </a:rPr>
              <a:t>변함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성원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당부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err="1" smtClean="0">
                <a:effectLst/>
              </a:rPr>
              <a:t>드</a:t>
            </a:r>
            <a:r>
              <a:rPr lang="en-US" altLang="ko-KR" dirty="0" smtClean="0">
                <a:effectLst/>
              </a:rPr>
              <a:t>\")" [30] "c(\"\",\"\",\"</a:t>
            </a:r>
            <a:r>
              <a:rPr lang="ko-KR" altLang="en-US" dirty="0" smtClean="0">
                <a:effectLst/>
              </a:rPr>
              <a:t>가정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건강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행복</a:t>
            </a:r>
            <a:r>
              <a:rPr lang="en-US" altLang="ko-KR" dirty="0" smtClean="0">
                <a:effectLst/>
              </a:rPr>
              <a:t>\",\"</a:t>
            </a:r>
            <a:r>
              <a:rPr lang="ko-KR" altLang="en-US" dirty="0" smtClean="0">
                <a:effectLst/>
              </a:rPr>
              <a:t>기원</a:t>
            </a:r>
            <a:r>
              <a:rPr lang="en-US" altLang="ko-KR" dirty="0" smtClean="0">
                <a:effectLst/>
              </a:rPr>
              <a:t>\")" [31] "c(\"\",\"\",\"</a:t>
            </a:r>
            <a:r>
              <a:rPr lang="ko-KR" altLang="en-US" dirty="0" smtClean="0">
                <a:effectLst/>
              </a:rPr>
              <a:t>감사</a:t>
            </a:r>
            <a:r>
              <a:rPr lang="en-US" altLang="ko-KR" dirty="0" smtClean="0">
                <a:effectLst/>
              </a:rPr>
              <a:t>\")" </a:t>
            </a:r>
            <a:r>
              <a:rPr lang="en-US" altLang="ko-KR" dirty="0"/>
              <a:t>&gt; nouns&lt;-Filter(function(x){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(x)&gt;=2},nouns) &gt; write(</a:t>
            </a:r>
            <a:r>
              <a:rPr lang="en-US" altLang="ko-KR" dirty="0" err="1"/>
              <a:t>unlist</a:t>
            </a:r>
            <a:r>
              <a:rPr lang="en-US" altLang="ko-KR" dirty="0"/>
              <a:t>(nouns),"noh_2.txt") &gt; rev&lt;-</a:t>
            </a:r>
            <a:r>
              <a:rPr lang="en-US" altLang="ko-KR" dirty="0" err="1"/>
              <a:t>read.table</a:t>
            </a:r>
            <a:r>
              <a:rPr lang="en-US" altLang="ko-KR" dirty="0"/>
              <a:t>("noh_2.txt") 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24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,"</a:t>
            </a:r>
            <a:r>
              <a:rPr lang="ko-KR" altLang="en-US" dirty="0" smtClean="0">
                <a:effectLst/>
              </a:rPr>
              <a:t>가치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지향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추구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문화국가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서로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존엄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") 1 c("","","IMF","</a:t>
            </a:r>
            <a:r>
              <a:rPr lang="ko-KR" altLang="en-US" dirty="0" smtClean="0">
                <a:effectLst/>
              </a:rPr>
              <a:t>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극복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가정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건강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행복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기원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감사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변함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당부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드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소명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가능성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미래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실현</a:t>
            </a:r>
            <a:r>
              <a:rPr lang="en-US" altLang="ko-KR" dirty="0" smtClean="0">
                <a:effectLst/>
              </a:rPr>
              <a:t>","","","","</a:t>
            </a:r>
            <a:r>
              <a:rPr lang="ko-KR" altLang="en-US" dirty="0" smtClean="0">
                <a:effectLst/>
              </a:rPr>
              <a:t>건설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보답</a:t>
            </a:r>
            <a:r>
              <a:rPr lang="en-US" altLang="ko-KR" dirty="0" smtClean="0">
                <a:effectLst/>
              </a:rPr>
              <a:t>") 1 c("","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패자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영광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","") 1 c("</a:t>
            </a:r>
            <a:r>
              <a:rPr lang="ko-KR" altLang="en-US" dirty="0" smtClean="0">
                <a:effectLst/>
              </a:rPr>
              <a:t>개혁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과제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그것</a:t>
            </a:r>
            <a:r>
              <a:rPr lang="en-US" altLang="ko-KR" dirty="0" smtClean="0">
                <a:effectLst/>
              </a:rPr>
              <a:t>","21","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국가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경쟁력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핵심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차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한나라당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이회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창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심심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위로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도입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월드컵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대회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","","21","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만큼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결과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누구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부인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순간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당당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확인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분열</a:t>
            </a:r>
            <a:r>
              <a:rPr lang="en-US" altLang="ko-KR" dirty="0" smtClean="0">
                <a:effectLst/>
              </a:rPr>
              <a:t>","","7","</a:t>
            </a:r>
            <a:r>
              <a:rPr lang="ko-KR" altLang="en-US" dirty="0" smtClean="0">
                <a:effectLst/>
              </a:rPr>
              <a:t>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겨레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대통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합의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원칙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신뢰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번영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반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정직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진정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투명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공정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노사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화합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일자리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취업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어려움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농어민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들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불우이웃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장애인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소외계층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따뜻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무엇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실패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재기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민주노동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당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권영길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격려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말씀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역사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계기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깨끗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유권자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자발적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자원봉사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당선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비전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대결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주도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선출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통합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정치혁명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주창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열망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혁명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변화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자랑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정치가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앞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지역주의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장벽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아쉬움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가능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포기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노력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통합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내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","","","","</a:t>
            </a:r>
            <a:r>
              <a:rPr lang="ko-KR" altLang="en-US" dirty="0" smtClean="0">
                <a:effectLst/>
              </a:rPr>
              <a:t>긴급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과제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험난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도전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당선자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북한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핵문제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한반도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긴장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북한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핵문제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주도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역할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긴밀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공조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","SOFA","</a:t>
            </a:r>
            <a:r>
              <a:rPr lang="ko-KR" altLang="en-US" dirty="0" smtClean="0">
                <a:effectLst/>
              </a:rPr>
              <a:t>개정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현안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절실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입장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미국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전달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전통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우호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동맹관계</a:t>
            </a:r>
            <a:r>
              <a:rPr lang="en-US" altLang="ko-KR" dirty="0" smtClean="0">
                <a:effectLst/>
              </a:rPr>
              <a:t>","21","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미관계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차원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양국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진정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이해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양국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인류</a:t>
            </a:r>
            <a:r>
              <a:rPr lang="en-US" altLang="ko-KR" dirty="0" smtClean="0">
                <a:effectLst/>
              </a:rPr>
              <a:t>", 1 c("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한반도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중국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러시아</a:t>
            </a:r>
            <a:r>
              <a:rPr lang="en-US" altLang="ko-KR" dirty="0" smtClean="0">
                <a:effectLst/>
              </a:rPr>
              <a:t>","EU","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우방국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행정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언론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법조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시스템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화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","","","","","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역사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민족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과시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열망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를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인수작업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차질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인수위원회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구성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출범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정권인수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활동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현정권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임기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국정운영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어던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빈틈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유능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여론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광범위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") 1 </a:t>
            </a:r>
            <a:r>
              <a:rPr lang="ko-KR" altLang="en-US" dirty="0" smtClean="0">
                <a:effectLst/>
              </a:rPr>
              <a:t>보편적 </a:t>
            </a:r>
            <a:r>
              <a:rPr lang="en-US" altLang="ko-KR" dirty="0" smtClean="0">
                <a:effectLst/>
              </a:rPr>
              <a:t>1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23 warnings (use warnings() to see them) &gt; legend(0.3,1, "</a:t>
            </a:r>
            <a:r>
              <a:rPr lang="ko-KR" altLang="en-US" dirty="0" err="1"/>
              <a:t>故노무현</a:t>
            </a:r>
            <a:r>
              <a:rPr lang="ko-KR" altLang="en-US" dirty="0"/>
              <a:t> 대통령님 연설문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=2,box.col="red") &gt; &gt; &gt; &gt; &gt; legend(0.3,1, "</a:t>
            </a:r>
            <a:r>
              <a:rPr lang="ko-KR" altLang="en-US" dirty="0" err="1"/>
              <a:t>故노무현</a:t>
            </a:r>
            <a:r>
              <a:rPr lang="ko-KR" altLang="en-US" dirty="0"/>
              <a:t> 대통령님 연설문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=2,box.col="red") Error in </a:t>
            </a:r>
            <a:r>
              <a:rPr lang="en-US" altLang="ko-KR" dirty="0" err="1"/>
              <a:t>strwidth</a:t>
            </a:r>
            <a:r>
              <a:rPr lang="en-US" altLang="ko-KR" dirty="0"/>
              <a:t>(legend, units = "user", </a:t>
            </a:r>
            <a:r>
              <a:rPr lang="en-US" altLang="ko-KR" dirty="0" err="1"/>
              <a:t>cex</a:t>
            </a:r>
            <a:r>
              <a:rPr lang="en-US" altLang="ko-KR" dirty="0"/>
              <a:t> = </a:t>
            </a:r>
            <a:r>
              <a:rPr lang="en-US" altLang="ko-KR" dirty="0" err="1"/>
              <a:t>cex</a:t>
            </a:r>
            <a:r>
              <a:rPr lang="en-US" altLang="ko-KR" dirty="0"/>
              <a:t>, font = </a:t>
            </a:r>
            <a:r>
              <a:rPr lang="en-US" altLang="ko-KR" dirty="0" err="1"/>
              <a:t>text.font</a:t>
            </a:r>
            <a:r>
              <a:rPr lang="en-US" altLang="ko-KR" dirty="0"/>
              <a:t>) : </a:t>
            </a:r>
            <a:r>
              <a:rPr lang="en-US" altLang="ko-KR" dirty="0" err="1"/>
              <a:t>plot.new</a:t>
            </a:r>
            <a:r>
              <a:rPr lang="en-US" altLang="ko-KR" dirty="0"/>
              <a:t> has not been called yet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23 warnings (use warnings() to see them) &gt; legend(0.3,1, "</a:t>
            </a:r>
            <a:r>
              <a:rPr lang="ko-KR" altLang="en-US" dirty="0" err="1"/>
              <a:t>故노무현</a:t>
            </a:r>
            <a:r>
              <a:rPr lang="ko-KR" altLang="en-US" dirty="0"/>
              <a:t> 대통령님 연설문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=2,box.col="red") 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stringr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&gt; library(</a:t>
            </a:r>
            <a:r>
              <a:rPr lang="en-US" altLang="ko-KR" dirty="0" err="1"/>
              <a:t>stringr</a:t>
            </a:r>
            <a:r>
              <a:rPr lang="en-US" altLang="ko-KR" dirty="0"/>
              <a:t>) &gt; </a:t>
            </a:r>
            <a:r>
              <a:rPr lang="en-US" altLang="ko-KR" dirty="0" err="1"/>
              <a:t>useSejongDic</a:t>
            </a:r>
            <a:r>
              <a:rPr lang="en-US" altLang="ko-KR" dirty="0"/>
              <a:t>() </a:t>
            </a:r>
            <a:r>
              <a:rPr lang="en-US" altLang="ko-KR" dirty="0" smtClean="0">
                <a:effectLst/>
              </a:rPr>
              <a:t>Backup was just finished! </a:t>
            </a:r>
            <a:r>
              <a:rPr lang="en-US" altLang="ko-KR" dirty="0"/>
              <a:t>Downloading package from url: https://github.com/haven-jeon/NIADic/releases/download/0.0.1/NIADic_0.0.1.tar.gz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C:\Users\student\AppData\Local\Temp\Rtmp6BU3Q0\downloaded_packages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24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,"</a:t>
            </a:r>
            <a:r>
              <a:rPr lang="ko-KR" altLang="en-US" dirty="0" smtClean="0">
                <a:effectLst/>
              </a:rPr>
              <a:t>가치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지향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추구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문화국가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서로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존엄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") 1 c("","","IMF","</a:t>
            </a:r>
            <a:r>
              <a:rPr lang="ko-KR" altLang="en-US" dirty="0" smtClean="0">
                <a:effectLst/>
              </a:rPr>
              <a:t>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극복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가정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건강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행복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기원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감사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변함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당부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드</a:t>
            </a:r>
            <a:r>
              <a:rPr lang="en-US" altLang="ko-KR" dirty="0" smtClean="0">
                <a:effectLst/>
              </a:rPr>
              <a:t>") 1 c("","","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소명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가능성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미래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실현</a:t>
            </a:r>
            <a:r>
              <a:rPr lang="en-US" altLang="ko-KR" dirty="0" smtClean="0">
                <a:effectLst/>
              </a:rPr>
              <a:t>","","","","</a:t>
            </a:r>
            <a:r>
              <a:rPr lang="ko-KR" altLang="en-US" dirty="0" smtClean="0">
                <a:effectLst/>
              </a:rPr>
              <a:t>건설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보답</a:t>
            </a:r>
            <a:r>
              <a:rPr lang="en-US" altLang="ko-KR" dirty="0" smtClean="0">
                <a:effectLst/>
              </a:rPr>
              <a:t>") 1 c("","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패자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영광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","") 1 c("</a:t>
            </a:r>
            <a:r>
              <a:rPr lang="ko-KR" altLang="en-US" dirty="0" smtClean="0">
                <a:effectLst/>
              </a:rPr>
              <a:t>개혁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과제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그것</a:t>
            </a:r>
            <a:r>
              <a:rPr lang="en-US" altLang="ko-KR" dirty="0" smtClean="0">
                <a:effectLst/>
              </a:rPr>
              <a:t>","21","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국가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경쟁력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핵심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차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한나라당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이회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창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심심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위로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도입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월드컵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대회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","","21","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첫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만큼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훌륭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결과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누구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부인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순간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당당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문화민족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확인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분열</a:t>
            </a:r>
            <a:r>
              <a:rPr lang="en-US" altLang="ko-KR" dirty="0" smtClean="0">
                <a:effectLst/>
              </a:rPr>
              <a:t>","","7","</a:t>
            </a:r>
            <a:r>
              <a:rPr lang="ko-KR" altLang="en-US" dirty="0" smtClean="0">
                <a:effectLst/>
              </a:rPr>
              <a:t>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겨레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대통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합의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원칙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신뢰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번영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반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정직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진정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투명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공정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노사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화합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일자리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취업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어려움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농어민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들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불우이웃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장애인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소외계층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따뜻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무엇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실패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재기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나라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민주노동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당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권영길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격려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말씀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역사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계기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깨끗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실천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유권자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자발적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자원봉사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당선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비전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대결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주도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선출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통합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정치혁명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주창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열망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혁명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변화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세계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자랑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정치가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앞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지역주의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장벽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아쉬움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가능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포기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노력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통합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내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","","","","</a:t>
            </a:r>
            <a:r>
              <a:rPr lang="ko-KR" altLang="en-US" dirty="0" smtClean="0">
                <a:effectLst/>
              </a:rPr>
              <a:t>긴급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과제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험난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도전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당선자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북한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핵문제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한반도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긴장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최선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북한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핵문제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주도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역할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긴밀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공조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","SOFA","</a:t>
            </a:r>
            <a:r>
              <a:rPr lang="ko-KR" altLang="en-US" dirty="0" smtClean="0">
                <a:effectLst/>
              </a:rPr>
              <a:t>개정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현안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절실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입장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미국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전달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전통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미간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우호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동맹관계</a:t>
            </a:r>
            <a:r>
              <a:rPr lang="en-US" altLang="ko-KR" dirty="0" smtClean="0">
                <a:effectLst/>
              </a:rPr>
              <a:t>","21","</a:t>
            </a:r>
            <a:r>
              <a:rPr lang="ko-KR" altLang="en-US" dirty="0" smtClean="0">
                <a:effectLst/>
              </a:rPr>
              <a:t>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성숙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err="1" smtClean="0">
                <a:effectLst/>
              </a:rPr>
              <a:t>미관계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차원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양국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진정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이해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양국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인류</a:t>
            </a:r>
            <a:r>
              <a:rPr lang="en-US" altLang="ko-KR" dirty="0" smtClean="0">
                <a:effectLst/>
              </a:rPr>
              <a:t>", 1 c("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한반도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평화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중국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러시아</a:t>
            </a:r>
            <a:r>
              <a:rPr lang="en-US" altLang="ko-KR" dirty="0" smtClean="0">
                <a:effectLst/>
              </a:rPr>
              <a:t>","EU","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우방국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정치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행정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경제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언론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법조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사회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시스템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의식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화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","","","","","</a:t>
            </a:r>
            <a:r>
              <a:rPr lang="ko-KR" altLang="en-US" dirty="0" smtClean="0">
                <a:effectLst/>
              </a:rPr>
              <a:t>희망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역사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사랑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참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민족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저력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과시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이번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선거</a:t>
            </a:r>
            <a:r>
              <a:rPr lang="en-US" altLang="ko-KR" dirty="0" smtClean="0">
                <a:effectLst/>
              </a:rPr>
              <a:t>","","","</a:t>
            </a:r>
            <a:r>
              <a:rPr lang="ko-KR" altLang="en-US" dirty="0" smtClean="0">
                <a:effectLst/>
              </a:rPr>
              <a:t>열망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기대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를</a:t>
            </a:r>
            <a:r>
              <a:rPr lang="en-US" altLang="ko-KR" dirty="0" smtClean="0">
                <a:effectLst/>
              </a:rPr>
              <a:t>") 1 c("</a:t>
            </a:r>
            <a:r>
              <a:rPr lang="ko-KR" altLang="en-US" dirty="0" smtClean="0">
                <a:effectLst/>
              </a:rPr>
              <a:t>협력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인수작업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차질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인수위원회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구성</a:t>
            </a:r>
            <a:r>
              <a:rPr lang="en-US" altLang="ko-KR" dirty="0" smtClean="0">
                <a:effectLst/>
              </a:rPr>
              <a:t>","","</a:t>
            </a:r>
            <a:r>
              <a:rPr lang="ko-KR" altLang="en-US" dirty="0" smtClean="0">
                <a:effectLst/>
              </a:rPr>
              <a:t>출범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정권인수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활동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현정권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임기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말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국정운영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어던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빈틈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발생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유능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인재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등용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여론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광범위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하게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수렴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일거</a:t>
            </a:r>
            <a:r>
              <a:rPr lang="en-US" altLang="ko-KR" dirty="0" smtClean="0">
                <a:effectLst/>
              </a:rPr>
              <a:t>","</a:t>
            </a:r>
            <a:r>
              <a:rPr lang="ko-KR" altLang="en-US" dirty="0" smtClean="0">
                <a:effectLst/>
              </a:rPr>
              <a:t>것</a:t>
            </a:r>
            <a:r>
              <a:rPr lang="en-US" altLang="ko-KR" dirty="0" smtClean="0">
                <a:effectLst/>
              </a:rPr>
              <a:t>") 1 </a:t>
            </a:r>
            <a:r>
              <a:rPr lang="ko-KR" altLang="en-US" dirty="0" smtClean="0">
                <a:effectLst/>
              </a:rPr>
              <a:t>보편적 </a:t>
            </a:r>
            <a:r>
              <a:rPr lang="en-US" altLang="ko-KR" dirty="0" smtClean="0">
                <a:effectLst/>
              </a:rPr>
              <a:t>1 </a:t>
            </a:r>
            <a:r>
              <a:rPr lang="en-US" altLang="ko-KR" dirty="0"/>
              <a:t>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C:\Users\student\AppData\Local\Temp\Rtmp6BU3Q0\downloaded_packages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/3.4/wordcloud_2.5.zip' Content type 'application/zip' length 566427 bytes (553 KB) downloaded 553 KB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wordcloud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C:\Users\student\AppData\Local\Temp\Rtmp6BU3Q0\downloaded_packages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Checking user defined dictionary!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</a:t>
            </a:r>
            <a:r>
              <a:rPr lang="ko-KR" altLang="en-US" dirty="0"/>
              <a:t>필요한 패키지를 </a:t>
            </a:r>
            <a:r>
              <a:rPr lang="ko-KR" altLang="en-US" dirty="0" err="1"/>
              <a:t>로딩중입니다</a:t>
            </a:r>
            <a:r>
              <a:rPr lang="en-US" altLang="ko-KR" dirty="0"/>
              <a:t>: </a:t>
            </a:r>
            <a:r>
              <a:rPr lang="en-US" altLang="ko-KR" dirty="0" err="1"/>
              <a:t>RColorBrewer</a:t>
            </a:r>
            <a:r>
              <a:rPr lang="en-US" altLang="ko-KR" dirty="0"/>
              <a:t>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("noh.txt")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&gt; head(</a:t>
            </a:r>
            <a:r>
              <a:rPr lang="en-US" altLang="ko-KR" dirty="0" err="1"/>
              <a:t>unlist</a:t>
            </a:r>
            <a:r>
              <a:rPr lang="en-US" altLang="ko-KR" dirty="0"/>
              <a:t>(nouns),30)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smtClean="0">
                <a:effectLst/>
              </a:rPr>
              <a:t>존경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사랑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[7]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오늘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위대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[13] "</a:t>
            </a:r>
            <a:r>
              <a:rPr lang="ko-KR" altLang="en-US" dirty="0" smtClean="0">
                <a:effectLst/>
              </a:rPr>
              <a:t>우리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패자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[19]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모두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대한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민국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승리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영광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국민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해외동포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여러분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nouns&lt;-Filter(function(x){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(x)&gt;=2},nouns) &gt; write(</a:t>
            </a:r>
            <a:r>
              <a:rPr lang="en-US" altLang="ko-KR" dirty="0" err="1"/>
              <a:t>unlist</a:t>
            </a:r>
            <a:r>
              <a:rPr lang="en-US" altLang="ko-KR" dirty="0"/>
              <a:t>(nouns),"noh_2.txt") &gt; rev&lt;-</a:t>
            </a:r>
            <a:r>
              <a:rPr lang="en-US" altLang="ko-KR" dirty="0" err="1"/>
              <a:t>read.table</a:t>
            </a:r>
            <a:r>
              <a:rPr lang="en-US" altLang="ko-KR" dirty="0"/>
              <a:t>("noh_2.txt") 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440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</a:t>
            </a:r>
            <a:r>
              <a:rPr lang="ko-KR" altLang="en-US" dirty="0" smtClean="0">
                <a:effectLst/>
              </a:rPr>
              <a:t>국민 한 우리 여러분 저 대통령 것 적 사상 선거 </a:t>
            </a:r>
            <a:r>
              <a:rPr lang="en-US" altLang="ko-KR" dirty="0" smtClean="0">
                <a:effectLst/>
              </a:rPr>
              <a:t>24 22 17 12 10 9 8 6 5 5 </a:t>
            </a:r>
            <a:r>
              <a:rPr lang="ko-KR" altLang="en-US" dirty="0" smtClean="0">
                <a:effectLst/>
              </a:rPr>
              <a:t>승리 대한 등 민국 성공 시대 시작 정부 존경 최초 </a:t>
            </a:r>
            <a:r>
              <a:rPr lang="en-US" altLang="ko-KR" dirty="0" smtClean="0">
                <a:effectLst/>
              </a:rPr>
              <a:t>5 4 4 4 4 4 4 4 4 4 </a:t>
            </a:r>
            <a:r>
              <a:rPr lang="ko-KR" altLang="en-US" dirty="0" smtClean="0">
                <a:effectLst/>
              </a:rPr>
              <a:t>하게 </a:t>
            </a:r>
            <a:r>
              <a:rPr lang="en-US" altLang="ko-KR" dirty="0" smtClean="0">
                <a:effectLst/>
              </a:rPr>
              <a:t>21 </a:t>
            </a:r>
            <a:r>
              <a:rPr lang="ko-KR" altLang="en-US" dirty="0" smtClean="0">
                <a:effectLst/>
              </a:rPr>
              <a:t>경제 나라 발전 사람 세 세계 위대 이번 </a:t>
            </a:r>
            <a:r>
              <a:rPr lang="en-US" altLang="ko-KR" dirty="0" smtClean="0">
                <a:effectLst/>
              </a:rPr>
              <a:t>4 3 3 3 3 3 3 3 3 3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36 warnings (use warnings() to see them) &gt; legend(0.3,1, "</a:t>
            </a:r>
            <a:r>
              <a:rPr lang="ko-KR" altLang="en-US" dirty="0" err="1"/>
              <a:t>故노무현</a:t>
            </a:r>
            <a:r>
              <a:rPr lang="ko-KR" altLang="en-US" dirty="0"/>
              <a:t> 대통령님 연설문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=2,box.col="red") 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There were 12 warnings (use warnings() to see them)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("job_20.txt")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Error: Unable to establish connection with R session 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C:\Users\student\AppData\Local\Temp\RtmpSGbD4c\downloaded_packages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/3.4/wordcloud_2.5.zip' Content type 'application/zip' length 566427 bytes (553 KB) downloaded 553 KB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wordcloud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C:\Users\student\AppData\Local\Temp\RtmpSGbD4c\downloaded_packages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Checking user defined dictionary!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</a:t>
            </a:r>
            <a:r>
              <a:rPr lang="ko-KR" altLang="en-US" dirty="0"/>
              <a:t>필요한 패키지를 </a:t>
            </a:r>
            <a:r>
              <a:rPr lang="ko-KR" altLang="en-US" dirty="0" err="1"/>
              <a:t>로딩중입니다</a:t>
            </a:r>
            <a:r>
              <a:rPr lang="en-US" altLang="ko-KR" dirty="0"/>
              <a:t>: </a:t>
            </a:r>
            <a:r>
              <a:rPr lang="en-US" altLang="ko-KR" dirty="0" err="1"/>
              <a:t>RColorBrewer</a:t>
            </a:r>
            <a:r>
              <a:rPr lang="en-US" altLang="ko-KR" dirty="0"/>
              <a:t>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("job_20.txt")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&gt; head(</a:t>
            </a:r>
            <a:r>
              <a:rPr lang="en-US" altLang="ko-KR" dirty="0" err="1"/>
              <a:t>unlist</a:t>
            </a:r>
            <a:r>
              <a:rPr lang="en-US" altLang="ko-KR" dirty="0"/>
              <a:t>(nouns),30)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err="1" smtClean="0">
                <a:effectLst/>
              </a:rPr>
              <a:t>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쿨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쿨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쿨</a:t>
            </a:r>
            <a:r>
              <a:rPr lang="en-US" altLang="ko-KR" dirty="0" smtClean="0">
                <a:effectLst/>
              </a:rPr>
              <a:t>" [8] 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료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거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금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절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차</a:t>
            </a:r>
            <a:r>
              <a:rPr lang="en-US" altLang="ko-KR" dirty="0" smtClean="0">
                <a:effectLst/>
              </a:rPr>
              <a:t>" [15] "</a:t>
            </a:r>
            <a:r>
              <a:rPr lang="ko-KR" altLang="en-US" dirty="0" smtClean="0">
                <a:effectLst/>
              </a:rPr>
              <a:t>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택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당구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장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데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당구</a:t>
            </a:r>
            <a:r>
              <a:rPr lang="en-US" altLang="ko-KR" dirty="0" smtClean="0">
                <a:effectLst/>
              </a:rPr>
              <a:t>" [22] "</a:t>
            </a:r>
            <a:r>
              <a:rPr lang="ko-KR" altLang="en-US" dirty="0" smtClean="0">
                <a:effectLst/>
              </a:rPr>
              <a:t>장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어떨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사이트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곳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월수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입</a:t>
            </a:r>
            <a:r>
              <a:rPr lang="en-US" altLang="ko-KR" dirty="0" smtClean="0">
                <a:effectLst/>
              </a:rPr>
              <a:t>" [29] "</a:t>
            </a:r>
            <a:r>
              <a:rPr lang="ko-KR" altLang="en-US" dirty="0" smtClean="0">
                <a:effectLst/>
              </a:rPr>
              <a:t>월수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입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nouns&lt;-Filter(function(x){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(x)&gt;=2},nouns) &gt; write(</a:t>
            </a:r>
            <a:r>
              <a:rPr lang="en-US" altLang="ko-KR" dirty="0" err="1"/>
              <a:t>unlist</a:t>
            </a:r>
            <a:r>
              <a:rPr lang="en-US" altLang="ko-KR" dirty="0"/>
              <a:t>(nouns),"job_20_2.txt") &gt; rev&lt;-</a:t>
            </a:r>
            <a:r>
              <a:rPr lang="en-US" altLang="ko-KR" dirty="0" err="1"/>
              <a:t>read.table</a:t>
            </a:r>
            <a:r>
              <a:rPr lang="en-US" altLang="ko-KR" dirty="0"/>
              <a:t>("job_20_2.txt") 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4399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</a:t>
            </a:r>
            <a:r>
              <a:rPr lang="ko-KR" altLang="en-US" dirty="0" smtClean="0">
                <a:effectLst/>
              </a:rPr>
              <a:t>수 창업 점 기 인 소상 것 </a:t>
            </a:r>
            <a:r>
              <a:rPr lang="en-US" altLang="ko-KR" dirty="0" smtClean="0">
                <a:effectLst/>
              </a:rPr>
              <a:t>155 112 67 66 58 54 47 </a:t>
            </a:r>
            <a:r>
              <a:rPr lang="ko-KR" altLang="en-US" dirty="0" smtClean="0">
                <a:effectLst/>
              </a:rPr>
              <a:t>공 지 추천 </a:t>
            </a:r>
            <a:r>
              <a:rPr lang="ko-KR" altLang="en-US" dirty="0" err="1" smtClean="0">
                <a:effectLst/>
              </a:rPr>
              <a:t>페</a:t>
            </a:r>
            <a:r>
              <a:rPr lang="ko-KR" altLang="en-US" dirty="0" smtClean="0">
                <a:effectLst/>
              </a:rPr>
              <a:t> 답변 대 업 </a:t>
            </a:r>
            <a:r>
              <a:rPr lang="en-US" altLang="ko-KR" dirty="0" smtClean="0">
                <a:effectLst/>
              </a:rPr>
              <a:t>47 45 45 43 42 41 41 </a:t>
            </a:r>
            <a:r>
              <a:rPr lang="ko-KR" altLang="en-US" dirty="0" smtClean="0">
                <a:effectLst/>
              </a:rPr>
              <a:t>저 조회 </a:t>
            </a:r>
            <a:r>
              <a:rPr lang="en-US" altLang="ko-KR" dirty="0" smtClean="0">
                <a:effectLst/>
              </a:rPr>
              <a:t>1 30 </a:t>
            </a:r>
            <a:r>
              <a:rPr lang="ko-KR" altLang="en-US" dirty="0" smtClean="0">
                <a:effectLst/>
              </a:rPr>
              <a:t>금 장 학 </a:t>
            </a:r>
            <a:r>
              <a:rPr lang="en-US" altLang="ko-KR" dirty="0" smtClean="0">
                <a:effectLst/>
              </a:rPr>
              <a:t>41 40 37 37 37 36 35 </a:t>
            </a:r>
            <a:r>
              <a:rPr lang="ko-KR" altLang="en-US" dirty="0" err="1" smtClean="0">
                <a:effectLst/>
              </a:rPr>
              <a:t>즈</a:t>
            </a:r>
            <a:r>
              <a:rPr lang="ko-KR" altLang="en-US" dirty="0" smtClean="0">
                <a:effectLst/>
              </a:rPr>
              <a:t> 사 </a:t>
            </a:r>
            <a:r>
              <a:rPr lang="en-US" altLang="ko-KR" dirty="0" smtClean="0">
                <a:effectLst/>
              </a:rPr>
              <a:t>2 </a:t>
            </a:r>
            <a:r>
              <a:rPr lang="ko-KR" altLang="en-US" dirty="0" err="1" smtClean="0">
                <a:effectLst/>
              </a:rPr>
              <a:t>프랜차이</a:t>
            </a:r>
            <a:r>
              <a:rPr lang="ko-KR" altLang="en-US" dirty="0" smtClean="0">
                <a:effectLst/>
              </a:rPr>
              <a:t> 경제 문 부 </a:t>
            </a:r>
            <a:r>
              <a:rPr lang="en-US" altLang="ko-KR" dirty="0" smtClean="0">
                <a:effectLst/>
              </a:rPr>
              <a:t>31 30 26 25 24 24 24 </a:t>
            </a:r>
            <a:r>
              <a:rPr lang="ko-KR" altLang="en-US" dirty="0" smtClean="0">
                <a:effectLst/>
              </a:rPr>
              <a:t>음식 중 </a:t>
            </a:r>
            <a:r>
              <a:rPr lang="en-US" altLang="ko-KR" dirty="0" smtClean="0">
                <a:effectLst/>
              </a:rPr>
              <a:t>24 24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50 or more warnings (use warnings() to see the first 50) &gt; legend(0.3,1, "20</a:t>
            </a:r>
            <a:r>
              <a:rPr lang="ko-KR" altLang="en-US" dirty="0"/>
              <a:t>대 창업 관련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=2,box.col="red")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50 or more warnings (use warnings() to see the first 50) &gt; legend(0.3,1, "20</a:t>
            </a:r>
            <a:r>
              <a:rPr lang="ko-KR" altLang="en-US" dirty="0"/>
              <a:t>대 창업 관련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=2,box.col="red") 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("job_30.txt")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C:\Users\student\AppData\Local\Temp\RtmpKsSBgo\downloaded_packages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C:\Users\student\AppData\Local\Temp\RtmpKsSBgo\downloaded_packages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/3.4/wordcloud_2.5.zip' Content type 'application/zip' length 566427 bytes (553 KB) downloaded 553 KB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wordcloud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C:\Users\student\AppData\Local\Temp\RtmpKsSBgo\downloaded_packages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Checking user defined dictionary!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</a:t>
            </a:r>
            <a:r>
              <a:rPr lang="ko-KR" altLang="en-US" dirty="0"/>
              <a:t>필요한 패키지를 </a:t>
            </a:r>
            <a:r>
              <a:rPr lang="ko-KR" altLang="en-US" dirty="0" err="1"/>
              <a:t>로딩중입니다</a:t>
            </a:r>
            <a:r>
              <a:rPr lang="en-US" altLang="ko-KR" dirty="0"/>
              <a:t>: </a:t>
            </a:r>
            <a:r>
              <a:rPr lang="en-US" altLang="ko-KR" dirty="0" err="1"/>
              <a:t>RColorBrewer</a:t>
            </a:r>
            <a:r>
              <a:rPr lang="en-US" altLang="ko-KR" dirty="0"/>
              <a:t>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("job_30.txt")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&gt; head(</a:t>
            </a:r>
            <a:r>
              <a:rPr lang="en-US" altLang="ko-KR" dirty="0" err="1"/>
              <a:t>unlist</a:t>
            </a:r>
            <a:r>
              <a:rPr lang="en-US" altLang="ko-KR" dirty="0"/>
              <a:t>(nouns),30) </a:t>
            </a:r>
            <a:r>
              <a:rPr lang="en-US" altLang="ko-KR" dirty="0" smtClean="0">
                <a:effectLst/>
              </a:rPr>
              <a:t>[1] " "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[4]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[7] "2015." "02." "17" [10]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[13]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"30" [16]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하기때문에</a:t>
            </a:r>
            <a:r>
              <a:rPr lang="en-US" altLang="ko-KR" dirty="0" smtClean="0">
                <a:effectLst/>
              </a:rPr>
              <a:t>" [19] "</a:t>
            </a:r>
            <a:r>
              <a:rPr lang="ko-KR" altLang="en-US" dirty="0" err="1" smtClean="0">
                <a:effectLst/>
              </a:rPr>
              <a:t>성공해야만합니다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안정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 [22] "</a:t>
            </a:r>
            <a:r>
              <a:rPr lang="ko-KR" altLang="en-US" dirty="0" smtClean="0">
                <a:effectLst/>
              </a:rPr>
              <a:t>수익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업종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 "30" [28]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바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nouns&lt;-Filter(function(x){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(x)&gt;=2},nouns) &gt; write(</a:t>
            </a:r>
            <a:r>
              <a:rPr lang="en-US" altLang="ko-KR" dirty="0" err="1"/>
              <a:t>unlist</a:t>
            </a:r>
            <a:r>
              <a:rPr lang="en-US" altLang="ko-KR" dirty="0"/>
              <a:t>(nouns),"job_30_2.txt") &gt; rev&lt;-</a:t>
            </a:r>
            <a:r>
              <a:rPr lang="en-US" altLang="ko-KR" dirty="0" err="1"/>
              <a:t>read.table</a:t>
            </a:r>
            <a:r>
              <a:rPr lang="en-US" altLang="ko-KR" dirty="0"/>
              <a:t>("job_30_2.txt") 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5925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</a:t>
            </a:r>
            <a:r>
              <a:rPr lang="ko-KR" altLang="en-US" dirty="0" smtClean="0">
                <a:effectLst/>
              </a:rPr>
              <a:t>수 창업 대 답변 추천 </a:t>
            </a:r>
            <a:r>
              <a:rPr lang="en-US" altLang="ko-KR" dirty="0" smtClean="0">
                <a:effectLst/>
              </a:rPr>
              <a:t>30 416 376 154 151 150 138 </a:t>
            </a:r>
            <a:r>
              <a:rPr lang="ko-KR" altLang="en-US" dirty="0" smtClean="0">
                <a:effectLst/>
              </a:rPr>
              <a:t>조회 </a:t>
            </a:r>
            <a:r>
              <a:rPr lang="en-US" altLang="ko-KR" dirty="0" smtClean="0">
                <a:effectLst/>
              </a:rPr>
              <a:t>1 </a:t>
            </a:r>
            <a:r>
              <a:rPr lang="ko-KR" altLang="en-US" dirty="0" smtClean="0">
                <a:effectLst/>
              </a:rPr>
              <a:t>경제 </a:t>
            </a:r>
            <a:r>
              <a:rPr lang="en-US" altLang="ko-KR" dirty="0" smtClean="0">
                <a:effectLst/>
              </a:rPr>
              <a:t>0 2014. </a:t>
            </a:r>
            <a:r>
              <a:rPr lang="ko-KR" altLang="en-US" dirty="0" smtClean="0">
                <a:effectLst/>
              </a:rPr>
              <a:t>저 </a:t>
            </a:r>
            <a:r>
              <a:rPr lang="en-US" altLang="ko-KR" dirty="0" smtClean="0">
                <a:effectLst/>
              </a:rPr>
              <a:t>131 116 92 78 77 74 2 2015. </a:t>
            </a:r>
            <a:r>
              <a:rPr lang="ko-KR" altLang="en-US" dirty="0" smtClean="0">
                <a:effectLst/>
              </a:rPr>
              <a:t>한 것 생각 아이템 </a:t>
            </a:r>
            <a:r>
              <a:rPr lang="en-US" altLang="ko-KR" dirty="0" smtClean="0">
                <a:effectLst/>
              </a:rPr>
              <a:t>66 54 52 49 48 47 4 3 5 20 </a:t>
            </a:r>
            <a:r>
              <a:rPr lang="ko-KR" altLang="en-US" dirty="0" smtClean="0">
                <a:effectLst/>
              </a:rPr>
              <a:t>프랜차이즈 준비 </a:t>
            </a:r>
            <a:r>
              <a:rPr lang="en-US" altLang="ko-KR" dirty="0" smtClean="0">
                <a:effectLst/>
              </a:rPr>
              <a:t>44 43 41 40 39 34 </a:t>
            </a:r>
            <a:r>
              <a:rPr lang="ko-KR" altLang="en-US" dirty="0" smtClean="0">
                <a:effectLst/>
              </a:rPr>
              <a:t>적 </a:t>
            </a:r>
            <a:r>
              <a:rPr lang="en-US" altLang="ko-KR" dirty="0" smtClean="0">
                <a:effectLst/>
              </a:rPr>
              <a:t>04. 7 </a:t>
            </a:r>
            <a:r>
              <a:rPr lang="ko-KR" altLang="en-US" dirty="0" smtClean="0">
                <a:effectLst/>
              </a:rPr>
              <a:t>중 안녕 직장 </a:t>
            </a:r>
            <a:r>
              <a:rPr lang="en-US" altLang="ko-KR" dirty="0" smtClean="0">
                <a:effectLst/>
              </a:rPr>
              <a:t>33 31 30 29 26 26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50 or more warnings (use warnings() to see the first 50) &gt; legend(0.3,1, "30</a:t>
            </a:r>
            <a:r>
              <a:rPr lang="ko-KR" altLang="en-US" dirty="0"/>
              <a:t>대 창업 관련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=5,box.col="red") 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("job_30.txt")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Error: Unable to establish connection with R session 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C:\Users\student\AppData\Local\Temp\RtmpEjzMtK\downloaded_packages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/3.4/wordcloud_2.5.zip' Content type 'application/zip' length 566427 bytes (553 KB) downloaded 553 KB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wordcloud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C:\Users\student\AppData\Local\Temp\RtmpEjzMtK\downloaded_packages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Checking user defined dictionary!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</a:t>
            </a:r>
            <a:r>
              <a:rPr lang="ko-KR" altLang="en-US" dirty="0"/>
              <a:t>필요한 패키지를 </a:t>
            </a:r>
            <a:r>
              <a:rPr lang="ko-KR" altLang="en-US" dirty="0" err="1"/>
              <a:t>로딩중입니다</a:t>
            </a:r>
            <a:r>
              <a:rPr lang="en-US" altLang="ko-KR" dirty="0"/>
              <a:t>: </a:t>
            </a:r>
            <a:r>
              <a:rPr lang="en-US" altLang="ko-KR" dirty="0" err="1"/>
              <a:t>RColorBrewer</a:t>
            </a:r>
            <a:r>
              <a:rPr lang="en-US" altLang="ko-KR" dirty="0"/>
              <a:t>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("job_30.txt")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&gt; head(</a:t>
            </a:r>
            <a:r>
              <a:rPr lang="en-US" altLang="ko-KR" dirty="0" err="1"/>
              <a:t>unlist</a:t>
            </a:r>
            <a:r>
              <a:rPr lang="en-US" altLang="ko-KR" dirty="0"/>
              <a:t>(nouns),30) </a:t>
            </a:r>
            <a:r>
              <a:rPr lang="en-US" altLang="ko-KR" dirty="0" smtClean="0">
                <a:effectLst/>
              </a:rPr>
              <a:t>[1] " "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[4]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[7] "2015." "02." "17" [10]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[13]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"30" [16]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하기때문에</a:t>
            </a:r>
            <a:r>
              <a:rPr lang="en-US" altLang="ko-KR" dirty="0" smtClean="0">
                <a:effectLst/>
              </a:rPr>
              <a:t>" [19] "</a:t>
            </a:r>
            <a:r>
              <a:rPr lang="ko-KR" altLang="en-US" dirty="0" err="1" smtClean="0">
                <a:effectLst/>
              </a:rPr>
              <a:t>성공해야만합니다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안정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 [22] "</a:t>
            </a:r>
            <a:r>
              <a:rPr lang="ko-KR" altLang="en-US" dirty="0" smtClean="0">
                <a:effectLst/>
              </a:rPr>
              <a:t>수익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업종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 "30" [28]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바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nouns&lt;-Filter(function(x){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(x)&gt;=2},nouns) &gt; write(</a:t>
            </a:r>
            <a:r>
              <a:rPr lang="en-US" altLang="ko-KR" dirty="0" err="1"/>
              <a:t>unlist</a:t>
            </a:r>
            <a:r>
              <a:rPr lang="en-US" altLang="ko-KR" dirty="0"/>
              <a:t>(nouns),"job_30_2.txt") &gt; rev&lt;-</a:t>
            </a:r>
            <a:r>
              <a:rPr lang="en-US" altLang="ko-KR" dirty="0" err="1"/>
              <a:t>read.table</a:t>
            </a:r>
            <a:r>
              <a:rPr lang="en-US" altLang="ko-KR" dirty="0"/>
              <a:t>("job_30_2.txt") 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5925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</a:t>
            </a:r>
            <a:r>
              <a:rPr lang="ko-KR" altLang="en-US" dirty="0" smtClean="0">
                <a:effectLst/>
              </a:rPr>
              <a:t>수 창업 대 답변 추천 </a:t>
            </a:r>
            <a:r>
              <a:rPr lang="en-US" altLang="ko-KR" dirty="0" smtClean="0">
                <a:effectLst/>
              </a:rPr>
              <a:t>30 416 376 154 151 150 138 </a:t>
            </a:r>
            <a:r>
              <a:rPr lang="ko-KR" altLang="en-US" dirty="0" smtClean="0">
                <a:effectLst/>
              </a:rPr>
              <a:t>조회 </a:t>
            </a:r>
            <a:r>
              <a:rPr lang="en-US" altLang="ko-KR" dirty="0" smtClean="0">
                <a:effectLst/>
              </a:rPr>
              <a:t>1 </a:t>
            </a:r>
            <a:r>
              <a:rPr lang="ko-KR" altLang="en-US" dirty="0" smtClean="0">
                <a:effectLst/>
              </a:rPr>
              <a:t>경제 </a:t>
            </a:r>
            <a:r>
              <a:rPr lang="en-US" altLang="ko-KR" dirty="0" smtClean="0">
                <a:effectLst/>
              </a:rPr>
              <a:t>0 2014. </a:t>
            </a:r>
            <a:r>
              <a:rPr lang="ko-KR" altLang="en-US" dirty="0" smtClean="0">
                <a:effectLst/>
              </a:rPr>
              <a:t>저 </a:t>
            </a:r>
            <a:r>
              <a:rPr lang="en-US" altLang="ko-KR" dirty="0" smtClean="0">
                <a:effectLst/>
              </a:rPr>
              <a:t>131 116 92 78 77 74 2 2015. </a:t>
            </a:r>
            <a:r>
              <a:rPr lang="ko-KR" altLang="en-US" dirty="0" smtClean="0">
                <a:effectLst/>
              </a:rPr>
              <a:t>한 것 생각 아이템 </a:t>
            </a:r>
            <a:r>
              <a:rPr lang="en-US" altLang="ko-KR" dirty="0" smtClean="0">
                <a:effectLst/>
              </a:rPr>
              <a:t>66 54 52 49 48 47 4 3 5 20 </a:t>
            </a:r>
            <a:r>
              <a:rPr lang="ko-KR" altLang="en-US" dirty="0" smtClean="0">
                <a:effectLst/>
              </a:rPr>
              <a:t>프랜차이즈 준비 </a:t>
            </a:r>
            <a:r>
              <a:rPr lang="en-US" altLang="ko-KR" dirty="0" smtClean="0">
                <a:effectLst/>
              </a:rPr>
              <a:t>44 43 41 40 39 34 </a:t>
            </a:r>
            <a:r>
              <a:rPr lang="ko-KR" altLang="en-US" dirty="0" smtClean="0">
                <a:effectLst/>
              </a:rPr>
              <a:t>적 </a:t>
            </a:r>
            <a:r>
              <a:rPr lang="en-US" altLang="ko-KR" dirty="0" smtClean="0">
                <a:effectLst/>
              </a:rPr>
              <a:t>04. 7 </a:t>
            </a:r>
            <a:r>
              <a:rPr lang="ko-KR" altLang="en-US" dirty="0" smtClean="0">
                <a:effectLst/>
              </a:rPr>
              <a:t>중 안녕 직장 </a:t>
            </a:r>
            <a:r>
              <a:rPr lang="en-US" altLang="ko-KR" dirty="0" smtClean="0">
                <a:effectLst/>
              </a:rPr>
              <a:t>33 31 30 29 26 26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50 or more warnings (use warnings() to see the first 50) &gt; legend(0.3,1, "30</a:t>
            </a:r>
            <a:r>
              <a:rPr lang="ko-KR" altLang="en-US" dirty="0"/>
              <a:t>대 창업 관련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=65,box.col="red") 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("job_30.txt")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&gt; head(</a:t>
            </a:r>
            <a:r>
              <a:rPr lang="en-US" altLang="ko-KR" dirty="0" err="1"/>
              <a:t>unlist</a:t>
            </a:r>
            <a:r>
              <a:rPr lang="en-US" altLang="ko-KR" dirty="0"/>
              <a:t>(nouns),30) </a:t>
            </a:r>
            <a:r>
              <a:rPr lang="en-US" altLang="ko-KR" dirty="0" smtClean="0">
                <a:effectLst/>
              </a:rPr>
              <a:t>[1] " "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[4]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[7] "2015." "02." "17" [10]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[13]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"30" [16]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하기때문에</a:t>
            </a:r>
            <a:r>
              <a:rPr lang="en-US" altLang="ko-KR" dirty="0" smtClean="0">
                <a:effectLst/>
              </a:rPr>
              <a:t>" [19] "</a:t>
            </a:r>
            <a:r>
              <a:rPr lang="ko-KR" altLang="en-US" dirty="0" err="1" smtClean="0">
                <a:effectLst/>
              </a:rPr>
              <a:t>성공해야만합니다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안정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 [22] "</a:t>
            </a:r>
            <a:r>
              <a:rPr lang="ko-KR" altLang="en-US" dirty="0" smtClean="0">
                <a:effectLst/>
              </a:rPr>
              <a:t>수익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업종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 "30" [28]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바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nouns&lt;-Filter(function(x){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(x)&gt;=2},nouns) &gt; write(</a:t>
            </a:r>
            <a:r>
              <a:rPr lang="en-US" altLang="ko-KR" dirty="0" err="1"/>
              <a:t>unlist</a:t>
            </a:r>
            <a:r>
              <a:rPr lang="en-US" altLang="ko-KR" dirty="0"/>
              <a:t>(nouns),"job_30_2.txt") &gt; rev&lt;-</a:t>
            </a:r>
            <a:r>
              <a:rPr lang="en-US" altLang="ko-KR" dirty="0" err="1"/>
              <a:t>read.table</a:t>
            </a:r>
            <a:r>
              <a:rPr lang="en-US" altLang="ko-KR" dirty="0"/>
              <a:t>("job_30_2.txt") 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5925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</a:t>
            </a:r>
            <a:r>
              <a:rPr lang="ko-KR" altLang="en-US" dirty="0" smtClean="0">
                <a:effectLst/>
              </a:rPr>
              <a:t>수 창업 대 답변 추천 </a:t>
            </a:r>
            <a:r>
              <a:rPr lang="en-US" altLang="ko-KR" dirty="0" smtClean="0">
                <a:effectLst/>
              </a:rPr>
              <a:t>30 416 376 154 151 150 138 </a:t>
            </a:r>
            <a:r>
              <a:rPr lang="ko-KR" altLang="en-US" dirty="0" smtClean="0">
                <a:effectLst/>
              </a:rPr>
              <a:t>조회 </a:t>
            </a:r>
            <a:r>
              <a:rPr lang="en-US" altLang="ko-KR" dirty="0" smtClean="0">
                <a:effectLst/>
              </a:rPr>
              <a:t>1 </a:t>
            </a:r>
            <a:r>
              <a:rPr lang="ko-KR" altLang="en-US" dirty="0" smtClean="0">
                <a:effectLst/>
              </a:rPr>
              <a:t>경제 </a:t>
            </a:r>
            <a:r>
              <a:rPr lang="en-US" altLang="ko-KR" dirty="0" smtClean="0">
                <a:effectLst/>
              </a:rPr>
              <a:t>0 2014. </a:t>
            </a:r>
            <a:r>
              <a:rPr lang="ko-KR" altLang="en-US" dirty="0" smtClean="0">
                <a:effectLst/>
              </a:rPr>
              <a:t>저 </a:t>
            </a:r>
            <a:r>
              <a:rPr lang="en-US" altLang="ko-KR" dirty="0" smtClean="0">
                <a:effectLst/>
              </a:rPr>
              <a:t>131 116 92 78 77 74 2 2015. </a:t>
            </a:r>
            <a:r>
              <a:rPr lang="ko-KR" altLang="en-US" dirty="0" smtClean="0">
                <a:effectLst/>
              </a:rPr>
              <a:t>한 것 생각 아이템 </a:t>
            </a:r>
            <a:r>
              <a:rPr lang="en-US" altLang="ko-KR" dirty="0" smtClean="0">
                <a:effectLst/>
              </a:rPr>
              <a:t>66 54 52 49 48 47 4 3 5 20 </a:t>
            </a:r>
            <a:r>
              <a:rPr lang="ko-KR" altLang="en-US" dirty="0" smtClean="0">
                <a:effectLst/>
              </a:rPr>
              <a:t>프랜차이즈 준비 </a:t>
            </a:r>
            <a:r>
              <a:rPr lang="en-US" altLang="ko-KR" dirty="0" smtClean="0">
                <a:effectLst/>
              </a:rPr>
              <a:t>44 43 41 40 39 34 </a:t>
            </a:r>
            <a:r>
              <a:rPr lang="ko-KR" altLang="en-US" dirty="0" smtClean="0">
                <a:effectLst/>
              </a:rPr>
              <a:t>적 </a:t>
            </a:r>
            <a:r>
              <a:rPr lang="en-US" altLang="ko-KR" dirty="0" smtClean="0">
                <a:effectLst/>
              </a:rPr>
              <a:t>04. 7 </a:t>
            </a:r>
            <a:r>
              <a:rPr lang="ko-KR" altLang="en-US" dirty="0" smtClean="0">
                <a:effectLst/>
              </a:rPr>
              <a:t>중 안녕 직장 </a:t>
            </a:r>
            <a:r>
              <a:rPr lang="en-US" altLang="ko-KR" dirty="0" smtClean="0">
                <a:effectLst/>
              </a:rPr>
              <a:t>33 31 30 29 26 26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C:\Users\student\AppData\Local\Temp\RtmpA5b1iE\downloaded_packages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C:\Users\student\AppData\Local\Temp\RtmpA5b1iE\downloaded_packages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/3.4/wordcloud_2.5.zip' Content type 'application/zip' length 566427 bytes (553 KB) downloaded 553 KB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wordcloud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C:\Users\student\AppData\Local\Temp\RtmpA5b1iE\downloaded_packages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Checking user defined dictionary! 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</a:t>
            </a:r>
            <a:r>
              <a:rPr lang="ko-KR" altLang="en-US" dirty="0"/>
              <a:t>필요한 패키지를 </a:t>
            </a:r>
            <a:r>
              <a:rPr lang="ko-KR" altLang="en-US" dirty="0" err="1"/>
              <a:t>로딩중입니다</a:t>
            </a:r>
            <a:r>
              <a:rPr lang="en-US" altLang="ko-KR" dirty="0"/>
              <a:t>: </a:t>
            </a:r>
            <a:r>
              <a:rPr lang="en-US" altLang="ko-KR" dirty="0" err="1"/>
              <a:t>RColorBrewer</a:t>
            </a:r>
            <a:r>
              <a:rPr lang="en-US" altLang="ko-KR" dirty="0"/>
              <a:t> &gt; txt&lt;-</a:t>
            </a:r>
            <a:r>
              <a:rPr lang="en-US" altLang="ko-KR" dirty="0" err="1"/>
              <a:t>readLines</a:t>
            </a:r>
            <a:r>
              <a:rPr lang="en-US" altLang="ko-KR" dirty="0"/>
              <a:t>("job_30.txt") &gt; nouns&lt;-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 &gt; head(</a:t>
            </a:r>
            <a:r>
              <a:rPr lang="en-US" altLang="ko-KR" dirty="0" err="1"/>
              <a:t>unlist</a:t>
            </a:r>
            <a:r>
              <a:rPr lang="en-US" altLang="ko-KR" dirty="0"/>
              <a:t>(nouns),30) </a:t>
            </a:r>
            <a:r>
              <a:rPr lang="en-US" altLang="ko-KR" dirty="0" smtClean="0">
                <a:effectLst/>
              </a:rPr>
              <a:t>[1] " "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[4]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[7] "2015." "02." "17" [10] "30"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[13] "</a:t>
            </a:r>
            <a:r>
              <a:rPr lang="ko-KR" altLang="en-US" dirty="0" smtClean="0">
                <a:effectLst/>
              </a:rPr>
              <a:t>아이템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추천</a:t>
            </a:r>
            <a:r>
              <a:rPr lang="en-US" altLang="ko-KR" dirty="0" smtClean="0">
                <a:effectLst/>
              </a:rPr>
              <a:t>" "30" [16]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하기때문에</a:t>
            </a:r>
            <a:r>
              <a:rPr lang="en-US" altLang="ko-KR" dirty="0" smtClean="0">
                <a:effectLst/>
              </a:rPr>
              <a:t>" [19] "</a:t>
            </a:r>
            <a:r>
              <a:rPr lang="ko-KR" altLang="en-US" dirty="0" err="1" smtClean="0">
                <a:effectLst/>
              </a:rPr>
              <a:t>성공해야만합니다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안정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적</a:t>
            </a:r>
            <a:r>
              <a:rPr lang="en-US" altLang="ko-KR" dirty="0" smtClean="0">
                <a:effectLst/>
              </a:rPr>
              <a:t>" [22] "</a:t>
            </a:r>
            <a:r>
              <a:rPr lang="ko-KR" altLang="en-US" dirty="0" smtClean="0">
                <a:effectLst/>
              </a:rPr>
              <a:t>수익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수</a:t>
            </a:r>
            <a:r>
              <a:rPr lang="en-US" altLang="ko-KR" dirty="0" smtClean="0">
                <a:effectLst/>
              </a:rPr>
              <a:t>" [25] "</a:t>
            </a:r>
            <a:r>
              <a:rPr lang="ko-KR" altLang="en-US" dirty="0" smtClean="0">
                <a:effectLst/>
              </a:rPr>
              <a:t>업종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시작</a:t>
            </a:r>
            <a:r>
              <a:rPr lang="en-US" altLang="ko-KR" dirty="0" smtClean="0">
                <a:effectLst/>
              </a:rPr>
              <a:t>" "30" [28] "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창업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바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nouns&lt;-Filter(function(x){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(x)&gt;=2},nouns) &gt; write(</a:t>
            </a:r>
            <a:r>
              <a:rPr lang="en-US" altLang="ko-KR" dirty="0" err="1"/>
              <a:t>unlist</a:t>
            </a:r>
            <a:r>
              <a:rPr lang="en-US" altLang="ko-KR" dirty="0"/>
              <a:t>(nouns),"job_30_2.txt") &gt; rev&lt;-</a:t>
            </a:r>
            <a:r>
              <a:rPr lang="en-US" altLang="ko-KR" dirty="0" err="1"/>
              <a:t>read.table</a:t>
            </a:r>
            <a:r>
              <a:rPr lang="en-US" altLang="ko-KR" dirty="0"/>
              <a:t>("job_30_2.txt") &gt; </a:t>
            </a:r>
            <a:r>
              <a:rPr lang="en-US" altLang="ko-KR" dirty="0" err="1"/>
              <a:t>nrow</a:t>
            </a:r>
            <a:r>
              <a:rPr lang="en-US" altLang="ko-KR" dirty="0"/>
              <a:t>(rev) </a:t>
            </a:r>
            <a:r>
              <a:rPr lang="en-US" altLang="ko-KR" dirty="0" smtClean="0">
                <a:effectLst/>
              </a:rPr>
              <a:t>[1] 5925 </a:t>
            </a:r>
            <a:r>
              <a:rPr lang="en-US" altLang="ko-KR" dirty="0"/>
              <a:t>&gt; </a:t>
            </a:r>
            <a:r>
              <a:rPr lang="en-US" altLang="ko-KR" dirty="0" err="1"/>
              <a:t>wordcount</a:t>
            </a:r>
            <a:r>
              <a:rPr lang="en-US" altLang="ko-KR" dirty="0"/>
              <a:t>&lt;-table(rev) &gt; 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 </a:t>
            </a:r>
            <a:r>
              <a:rPr lang="en-US" altLang="ko-KR" dirty="0" smtClean="0">
                <a:effectLst/>
              </a:rPr>
              <a:t>rev </a:t>
            </a:r>
            <a:r>
              <a:rPr lang="ko-KR" altLang="en-US" dirty="0" smtClean="0">
                <a:effectLst/>
              </a:rPr>
              <a:t>수 창업 대 답변 추천 </a:t>
            </a:r>
            <a:r>
              <a:rPr lang="en-US" altLang="ko-KR" dirty="0" smtClean="0">
                <a:effectLst/>
              </a:rPr>
              <a:t>30 416 376 154 151 150 138 </a:t>
            </a:r>
            <a:r>
              <a:rPr lang="ko-KR" altLang="en-US" dirty="0" smtClean="0">
                <a:effectLst/>
              </a:rPr>
              <a:t>조회 </a:t>
            </a:r>
            <a:r>
              <a:rPr lang="en-US" altLang="ko-KR" dirty="0" smtClean="0">
                <a:effectLst/>
              </a:rPr>
              <a:t>1 </a:t>
            </a:r>
            <a:r>
              <a:rPr lang="ko-KR" altLang="en-US" dirty="0" smtClean="0">
                <a:effectLst/>
              </a:rPr>
              <a:t>경제 </a:t>
            </a:r>
            <a:r>
              <a:rPr lang="en-US" altLang="ko-KR" dirty="0" smtClean="0">
                <a:effectLst/>
              </a:rPr>
              <a:t>0 2014. </a:t>
            </a:r>
            <a:r>
              <a:rPr lang="ko-KR" altLang="en-US" dirty="0" smtClean="0">
                <a:effectLst/>
              </a:rPr>
              <a:t>저 </a:t>
            </a:r>
            <a:r>
              <a:rPr lang="en-US" altLang="ko-KR" dirty="0" smtClean="0">
                <a:effectLst/>
              </a:rPr>
              <a:t>131 116 92 78 77 74 2 2015. </a:t>
            </a:r>
            <a:r>
              <a:rPr lang="ko-KR" altLang="en-US" dirty="0" smtClean="0">
                <a:effectLst/>
              </a:rPr>
              <a:t>한 것 생각 아이템 </a:t>
            </a:r>
            <a:r>
              <a:rPr lang="en-US" altLang="ko-KR" dirty="0" smtClean="0">
                <a:effectLst/>
              </a:rPr>
              <a:t>66 54 52 49 48 47 4 3 5 20 </a:t>
            </a:r>
            <a:r>
              <a:rPr lang="ko-KR" altLang="en-US" dirty="0" smtClean="0">
                <a:effectLst/>
              </a:rPr>
              <a:t>프랜차이즈 준비 </a:t>
            </a:r>
            <a:r>
              <a:rPr lang="en-US" altLang="ko-KR" dirty="0" smtClean="0">
                <a:effectLst/>
              </a:rPr>
              <a:t>44 43 41 40 39 34 </a:t>
            </a:r>
            <a:r>
              <a:rPr lang="ko-KR" altLang="en-US" dirty="0" smtClean="0">
                <a:effectLst/>
              </a:rPr>
              <a:t>적 </a:t>
            </a:r>
            <a:r>
              <a:rPr lang="en-US" altLang="ko-KR" dirty="0" smtClean="0">
                <a:effectLst/>
              </a:rPr>
              <a:t>04. 7 </a:t>
            </a:r>
            <a:r>
              <a:rPr lang="ko-KR" altLang="en-US" dirty="0" smtClean="0">
                <a:effectLst/>
              </a:rPr>
              <a:t>중 안녕 직장 </a:t>
            </a:r>
            <a:r>
              <a:rPr lang="en-US" altLang="ko-KR" dirty="0" smtClean="0">
                <a:effectLst/>
              </a:rPr>
              <a:t>33 31 30 29 26 26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0.25,min.freq=1,random.order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 There were 50 or more warnings (use warnings() to see the first 50) &gt; legend(0.3,1, "30</a:t>
            </a:r>
            <a:r>
              <a:rPr lang="ko-KR" altLang="en-US" dirty="0"/>
              <a:t>대 창업 관련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 dirty="0"/>
              <a:t>=500,box.col="red") &gt; v1&lt;-("</a:t>
            </a:r>
            <a:r>
              <a:rPr lang="ko-KR" altLang="en-US" dirty="0"/>
              <a:t>봄이 지나면 여름이고 여름이 지나면 가을입니다</a:t>
            </a:r>
            <a:r>
              <a:rPr lang="en-US" altLang="ko-KR" dirty="0"/>
              <a:t>. </a:t>
            </a:r>
            <a:r>
              <a:rPr lang="ko-KR" altLang="en-US" dirty="0"/>
              <a:t>그리고 겨울이죠</a:t>
            </a:r>
            <a:r>
              <a:rPr lang="en-US" altLang="ko-KR" dirty="0"/>
              <a:t>") &gt; v1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smtClean="0">
                <a:effectLst/>
              </a:rPr>
              <a:t>봄이 지나면 여름이고 여름이 지나면 가을입니다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그리고 겨울이죠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</a:t>
            </a:r>
            <a:r>
              <a:rPr lang="en-US" altLang="ko-KR" dirty="0" err="1"/>
              <a:t>extractNoun</a:t>
            </a:r>
            <a:r>
              <a:rPr lang="en-US" altLang="ko-KR" dirty="0"/>
              <a:t>(v1)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가을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겨울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죠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"</a:t>
            </a:r>
            <a:r>
              <a:rPr lang="en-US" altLang="ko-KR" dirty="0" err="1"/>
              <a:t>KoNLP</a:t>
            </a:r>
            <a:r>
              <a:rPr lang="en-US" altLang="ko-KR" dirty="0"/>
              <a:t> in r" </a:t>
            </a:r>
            <a:r>
              <a:rPr lang="en-US" altLang="ko-KR" dirty="0" smtClean="0">
                <a:effectLst/>
              </a:rPr>
              <a:t>[1] "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 in r"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Restarting R session...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C:\Users\student\AppData\Local\Temp\RtmpUtr9y3\downloaded_packages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Checking user defined dictionary! &gt; v1&lt;-("</a:t>
            </a:r>
            <a:r>
              <a:rPr lang="ko-KR" altLang="en-US" dirty="0"/>
              <a:t>봄이 지나면 여름이고 여름이 지나면 가을입니다</a:t>
            </a:r>
            <a:r>
              <a:rPr lang="en-US" altLang="ko-KR" dirty="0"/>
              <a:t>. </a:t>
            </a:r>
            <a:r>
              <a:rPr lang="ko-KR" altLang="en-US" dirty="0"/>
              <a:t>그리고 겨울이죠</a:t>
            </a:r>
            <a:r>
              <a:rPr lang="en-US" altLang="ko-KR" dirty="0"/>
              <a:t>") &gt; v1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smtClean="0">
                <a:effectLst/>
              </a:rPr>
              <a:t>봄이 지나면 여름이고 여름이 지나면 가을입니다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그리고 겨울이죠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</a:t>
            </a:r>
            <a:r>
              <a:rPr lang="en-US" altLang="ko-KR" dirty="0" err="1"/>
              <a:t>extractNoun</a:t>
            </a:r>
            <a:r>
              <a:rPr lang="en-US" altLang="ko-KR" dirty="0"/>
              <a:t>(v1)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가을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겨울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죠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C:\Users\student\AppData\Local\Temp\RtmpymOepV\downloaded_packages </a:t>
            </a:r>
            <a:r>
              <a:rPr lang="en-US" altLang="ko-KR" dirty="0"/>
              <a:t>&gt; v2&lt;-("</a:t>
            </a:r>
            <a:r>
              <a:rPr lang="ko-KR" altLang="en-US" dirty="0" err="1"/>
              <a:t>봄이지나</a:t>
            </a:r>
            <a:r>
              <a:rPr lang="ko-KR" altLang="en-US" dirty="0"/>
              <a:t> </a:t>
            </a:r>
            <a:r>
              <a:rPr lang="ko-KR" altLang="en-US" dirty="0" err="1"/>
              <a:t>면여름이고</a:t>
            </a:r>
            <a:r>
              <a:rPr lang="ko-KR" altLang="en-US" dirty="0"/>
              <a:t> </a:t>
            </a:r>
            <a:r>
              <a:rPr lang="ko-KR" altLang="en-US" dirty="0" err="1"/>
              <a:t>여름이지나면가을입니다</a:t>
            </a:r>
            <a:r>
              <a:rPr lang="en-US" altLang="ko-KR" dirty="0"/>
              <a:t>") &gt; </a:t>
            </a:r>
            <a:r>
              <a:rPr lang="en-US" altLang="ko-KR" dirty="0" err="1"/>
              <a:t>extractNoun</a:t>
            </a:r>
            <a:r>
              <a:rPr lang="en-US" altLang="ko-KR" dirty="0"/>
              <a:t>(v2) Error in </a:t>
            </a:r>
            <a:r>
              <a:rPr lang="en-US" altLang="ko-KR" dirty="0" err="1"/>
              <a:t>extractNoun</a:t>
            </a:r>
            <a:r>
              <a:rPr lang="en-US" altLang="ko-KR" dirty="0"/>
              <a:t>(v2) : could not find function "</a:t>
            </a:r>
            <a:r>
              <a:rPr lang="en-US" altLang="ko-KR" dirty="0" err="1"/>
              <a:t>extractNoun</a:t>
            </a:r>
            <a:r>
              <a:rPr lang="en-US" altLang="ko-KR" dirty="0"/>
              <a:t>" &gt; </a:t>
            </a:r>
            <a:r>
              <a:rPr lang="en-US" altLang="ko-KR" dirty="0" err="1"/>
              <a:t>extractNoun</a:t>
            </a:r>
            <a:r>
              <a:rPr lang="en-US" altLang="ko-KR" dirty="0"/>
              <a:t>(v2) Error in </a:t>
            </a:r>
            <a:r>
              <a:rPr lang="en-US" altLang="ko-KR" dirty="0" err="1"/>
              <a:t>extractNoun</a:t>
            </a:r>
            <a:r>
              <a:rPr lang="en-US" altLang="ko-KR" dirty="0"/>
              <a:t>(v2) : could not find function "</a:t>
            </a:r>
            <a:r>
              <a:rPr lang="en-US" altLang="ko-KR" dirty="0" err="1"/>
              <a:t>extractNoun</a:t>
            </a:r>
            <a:r>
              <a:rPr lang="en-US" altLang="ko-KR" dirty="0"/>
              <a:t>"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/3.4/KoNLP_0.80.1.zip' Content type 'application/zip' length 5867390 bytes (5.6 MB) downloaded 5.6 MB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KoNLP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C:\Users\student\AppData\Local\Temp\RtmpymOepV\downloaded_packages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KoNLP</a:t>
            </a:r>
            <a:r>
              <a:rPr lang="en-US" altLang="ko-KR" dirty="0"/>
              <a:t>) Checking user defined dictionary! &gt; </a:t>
            </a:r>
            <a:r>
              <a:rPr lang="en-US" altLang="ko-KR" dirty="0" err="1"/>
              <a:t>extractNoun</a:t>
            </a:r>
            <a:r>
              <a:rPr lang="en-US" altLang="ko-KR" dirty="0"/>
              <a:t>(v2)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err="1" smtClean="0">
                <a:effectLst/>
              </a:rPr>
              <a:t>면여름이고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여름이지나면가을입니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v3&lt;-c("</a:t>
            </a:r>
            <a:r>
              <a:rPr lang="ko-KR" altLang="en-US" dirty="0"/>
              <a:t>봄이 지나면 여름이고 여름이 지나면 가을입니다</a:t>
            </a:r>
            <a:r>
              <a:rPr lang="en-US" altLang="ko-KR" dirty="0"/>
              <a:t>", "</a:t>
            </a:r>
            <a:r>
              <a:rPr lang="ko-KR" altLang="en-US" dirty="0"/>
              <a:t>그리고 겨울이죠</a:t>
            </a:r>
            <a:r>
              <a:rPr lang="en-US" altLang="ko-KR" dirty="0"/>
              <a:t>") &gt; </a:t>
            </a:r>
            <a:r>
              <a:rPr lang="en-US" altLang="ko-KR" dirty="0" err="1"/>
              <a:t>extractNoun</a:t>
            </a:r>
            <a:r>
              <a:rPr lang="en-US" altLang="ko-KR" dirty="0"/>
              <a:t>(v2) </a:t>
            </a:r>
            <a:r>
              <a:rPr lang="en-US" altLang="ko-KR" dirty="0" smtClean="0">
                <a:effectLst/>
              </a:rPr>
              <a:t>[1] "</a:t>
            </a:r>
            <a:r>
              <a:rPr lang="ko-KR" altLang="en-US" dirty="0" err="1" smtClean="0">
                <a:effectLst/>
              </a:rPr>
              <a:t>면여름이고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여름이지나면가을입니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</a:t>
            </a:r>
            <a:r>
              <a:rPr lang="en-US" altLang="ko-KR" dirty="0" err="1"/>
              <a:t>extractNoun</a:t>
            </a:r>
            <a:r>
              <a:rPr lang="en-US" altLang="ko-KR" dirty="0"/>
              <a:t>(v3) </a:t>
            </a:r>
            <a:r>
              <a:rPr lang="en-US" altLang="ko-KR" dirty="0" smtClean="0">
                <a:effectLst/>
              </a:rPr>
              <a:t>[[1]] [1]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가을입니</a:t>
            </a:r>
            <a:r>
              <a:rPr lang="en-US" altLang="ko-KR" dirty="0" smtClean="0">
                <a:effectLst/>
              </a:rPr>
              <a:t>" [[2]] [1] "</a:t>
            </a:r>
            <a:r>
              <a:rPr lang="ko-KR" altLang="en-US" dirty="0" smtClean="0">
                <a:effectLst/>
              </a:rPr>
              <a:t>겨울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죠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v4&lt;-</a:t>
            </a:r>
            <a:r>
              <a:rPr lang="en-US" altLang="ko-KR" dirty="0" err="1"/>
              <a:t>sapply</a:t>
            </a:r>
            <a:r>
              <a:rPr lang="en-US" altLang="ko-KR" dirty="0"/>
              <a:t>(v3,extractNoun,USE.NAMES=F) &gt; v4 </a:t>
            </a:r>
            <a:r>
              <a:rPr lang="en-US" altLang="ko-KR" dirty="0" smtClean="0">
                <a:effectLst/>
              </a:rPr>
              <a:t>[[1]] [1]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여름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err="1" smtClean="0">
                <a:effectLst/>
              </a:rPr>
              <a:t>가을입니</a:t>
            </a:r>
            <a:r>
              <a:rPr lang="en-US" altLang="ko-KR" dirty="0" smtClean="0">
                <a:effectLst/>
              </a:rPr>
              <a:t>" [[2]] [1] "</a:t>
            </a:r>
            <a:r>
              <a:rPr lang="ko-KR" altLang="en-US" dirty="0" smtClean="0">
                <a:effectLst/>
              </a:rPr>
              <a:t>겨울</a:t>
            </a:r>
            <a:r>
              <a:rPr lang="en-US" altLang="ko-KR" dirty="0" smtClean="0">
                <a:effectLst/>
              </a:rPr>
              <a:t>" "</a:t>
            </a:r>
            <a:r>
              <a:rPr lang="ko-KR" altLang="en-US" dirty="0" smtClean="0">
                <a:effectLst/>
              </a:rPr>
              <a:t>죠</a:t>
            </a:r>
            <a:r>
              <a:rPr lang="en-US" altLang="ko-KR" dirty="0" smtClean="0">
                <a:effectLst/>
              </a:rPr>
              <a:t>" </a:t>
            </a:r>
            <a:r>
              <a:rPr lang="en-US" altLang="ko-KR" dirty="0"/>
              <a:t>&gt; </a:t>
            </a:r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Error: Unable to establish connection with R session &gt; </a:t>
            </a:r>
            <a:r>
              <a:rPr lang="en-US" altLang="ko-KR" dirty="0" err="1"/>
              <a:t>wordcloud</a:t>
            </a:r>
            <a:r>
              <a:rPr lang="en-US" altLang="ko-KR" dirty="0"/>
              <a:t>(c(letters,LETTERS,0:9),</a:t>
            </a:r>
            <a:r>
              <a:rPr lang="en-US" altLang="ko-KR" dirty="0" err="1"/>
              <a:t>seq</a:t>
            </a:r>
            <a:r>
              <a:rPr lang="en-US" altLang="ko-KR" dirty="0"/>
              <a:t>(1,1000,len=62)) Error in </a:t>
            </a:r>
            <a:r>
              <a:rPr lang="en-US" altLang="ko-KR" dirty="0" err="1"/>
              <a:t>wordcloud</a:t>
            </a:r>
            <a:r>
              <a:rPr lang="en-US" altLang="ko-KR" dirty="0"/>
              <a:t>(c(letters, LETTERS, 0:9), </a:t>
            </a:r>
            <a:r>
              <a:rPr lang="en-US" altLang="ko-KR" dirty="0" err="1"/>
              <a:t>seq</a:t>
            </a:r>
            <a:r>
              <a:rPr lang="en-US" altLang="ko-KR" dirty="0"/>
              <a:t>(1, 1000, </a:t>
            </a:r>
            <a:r>
              <a:rPr lang="en-US" altLang="ko-KR" dirty="0" err="1"/>
              <a:t>len</a:t>
            </a:r>
            <a:r>
              <a:rPr lang="en-US" altLang="ko-KR" dirty="0"/>
              <a:t> = 62)) : could not find function "</a:t>
            </a:r>
            <a:r>
              <a:rPr lang="en-US" altLang="ko-KR" dirty="0" err="1"/>
              <a:t>wordcloud</a:t>
            </a:r>
            <a:r>
              <a:rPr lang="en-US" altLang="ko-KR" dirty="0"/>
              <a:t>"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</a:t>
            </a:r>
            <a:r>
              <a:rPr lang="en-US" altLang="ko-KR" dirty="0" smtClean="0">
                <a:effectLst/>
              </a:rPr>
              <a:t>Error in </a:t>
            </a:r>
            <a:r>
              <a:rPr lang="en-US" altLang="ko-KR" dirty="0" err="1" smtClean="0">
                <a:effectLst/>
              </a:rPr>
              <a:t>install.packages</a:t>
            </a:r>
            <a:r>
              <a:rPr lang="en-US" altLang="ko-KR" dirty="0" smtClean="0">
                <a:effectLst/>
              </a:rPr>
              <a:t> : Updating loaded 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</a:t>
            </a:r>
            <a:r>
              <a:rPr lang="ko-KR" altLang="en-US" dirty="0"/>
              <a:t>필요한 패키지를 </a:t>
            </a:r>
            <a:r>
              <a:rPr lang="ko-KR" altLang="en-US" dirty="0" err="1"/>
              <a:t>로딩중입니다</a:t>
            </a:r>
            <a:r>
              <a:rPr lang="en-US" altLang="ko-KR" dirty="0"/>
              <a:t>: </a:t>
            </a:r>
            <a:r>
              <a:rPr lang="en-US" altLang="ko-KR" dirty="0" err="1"/>
              <a:t>RColorBrewer</a:t>
            </a:r>
            <a:r>
              <a:rPr lang="en-US" altLang="ko-KR" dirty="0"/>
              <a:t> &gt; </a:t>
            </a:r>
            <a:r>
              <a:rPr lang="en-US" altLang="ko-KR" dirty="0" err="1"/>
              <a:t>wordcloud</a:t>
            </a:r>
            <a:r>
              <a:rPr lang="en-US" altLang="ko-KR" dirty="0"/>
              <a:t>(c(letters,LETTERS,0:9),</a:t>
            </a:r>
            <a:r>
              <a:rPr lang="en-US" altLang="ko-KR" dirty="0" err="1"/>
              <a:t>seq</a:t>
            </a:r>
            <a:r>
              <a:rPr lang="en-US" altLang="ko-KR" dirty="0"/>
              <a:t>(1,1000,len=62)) </a:t>
            </a:r>
            <a:r>
              <a:rPr lang="en-US" altLang="ko-KR" dirty="0" smtClean="0">
                <a:effectLst/>
              </a:rPr>
              <a:t>Restarting R session... </a:t>
            </a: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/3.4/wordcloud_2.5.zip' Content type 'application/zip' length 566427 bytes (553 KB) downloaded 553 KB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wordcloud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C:\Users\student\AppData\Local\Temp\Rtmpol80NS\downloaded_packages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(c(letters,LETTERS,0:9),</a:t>
            </a:r>
            <a:r>
              <a:rPr lang="en-US" altLang="ko-KR" dirty="0" err="1"/>
              <a:t>seq</a:t>
            </a:r>
            <a:r>
              <a:rPr lang="en-US" altLang="ko-KR" dirty="0"/>
              <a:t>(1,1000,len=62),colors=</a:t>
            </a:r>
            <a:r>
              <a:rPr lang="en-US" altLang="ko-KR" dirty="0" err="1"/>
              <a:t>palete</a:t>
            </a:r>
            <a:r>
              <a:rPr lang="en-US" altLang="ko-KR" dirty="0"/>
              <a:t>) Error in </a:t>
            </a:r>
            <a:r>
              <a:rPr lang="en-US" altLang="ko-KR" dirty="0" err="1"/>
              <a:t>wordcloud</a:t>
            </a:r>
            <a:r>
              <a:rPr lang="en-US" altLang="ko-KR" dirty="0"/>
              <a:t>(c(letters, LETTERS, 0:9), </a:t>
            </a:r>
            <a:r>
              <a:rPr lang="en-US" altLang="ko-KR" dirty="0" err="1"/>
              <a:t>seq</a:t>
            </a:r>
            <a:r>
              <a:rPr lang="en-US" altLang="ko-KR" dirty="0"/>
              <a:t>(1, 1000, </a:t>
            </a:r>
            <a:r>
              <a:rPr lang="en-US" altLang="ko-KR" dirty="0" err="1"/>
              <a:t>len</a:t>
            </a:r>
            <a:r>
              <a:rPr lang="en-US" altLang="ko-KR" dirty="0"/>
              <a:t> = 62), colors = </a:t>
            </a:r>
            <a:r>
              <a:rPr lang="en-US" altLang="ko-KR" dirty="0" err="1"/>
              <a:t>palete</a:t>
            </a:r>
            <a:r>
              <a:rPr lang="en-US" altLang="ko-KR" dirty="0"/>
              <a:t>) : could not find function "</a:t>
            </a:r>
            <a:r>
              <a:rPr lang="en-US" altLang="ko-KR" dirty="0" err="1"/>
              <a:t>wordcloud</a:t>
            </a:r>
            <a:r>
              <a:rPr lang="en-US" altLang="ko-KR" dirty="0"/>
              <a:t>" 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 trying URL 'https://cran.rstudio.com/bin/windows/</a:t>
            </a:r>
            <a:r>
              <a:rPr lang="en-US" altLang="ko-KR" dirty="0" err="1"/>
              <a:t>contrib</a:t>
            </a:r>
            <a:r>
              <a:rPr lang="en-US" altLang="ko-KR" dirty="0"/>
              <a:t>/3.4/wordcloud_2.5.zip' Content type 'application/zip' length 566427 bytes (553 KB) downloaded 553 KB </a:t>
            </a:r>
            <a:r>
              <a:rPr lang="en-US" altLang="ko-KR" dirty="0" smtClean="0">
                <a:effectLst/>
              </a:rPr>
              <a:t>package ‘</a:t>
            </a:r>
            <a:r>
              <a:rPr lang="en-US" altLang="ko-KR" dirty="0" err="1" smtClean="0">
                <a:effectLst/>
              </a:rPr>
              <a:t>wordcloud</a:t>
            </a:r>
            <a:r>
              <a:rPr lang="en-US" altLang="ko-KR" dirty="0" smtClean="0">
                <a:effectLst/>
              </a:rPr>
              <a:t>’ successfully unpacked and MD5 sums checked The downloaded binary packages are in C:\Users\student\AppData\Local\Temp\Rtmpol80NS\downloaded_packages </a:t>
            </a:r>
            <a:r>
              <a:rPr lang="en-US" altLang="ko-KR" dirty="0"/>
              <a:t>&gt; library(</a:t>
            </a:r>
            <a:r>
              <a:rPr lang="en-US" altLang="ko-KR" dirty="0" err="1"/>
              <a:t>wordcloud</a:t>
            </a:r>
            <a:r>
              <a:rPr lang="en-US" altLang="ko-KR" dirty="0"/>
              <a:t>) &gt; </a:t>
            </a:r>
            <a:r>
              <a:rPr lang="en-US" altLang="ko-KR" dirty="0" err="1"/>
              <a:t>wordcloud</a:t>
            </a:r>
            <a:r>
              <a:rPr lang="en-US" altLang="ko-KR" dirty="0"/>
              <a:t>(c(letters,LETTERS,0:9),</a:t>
            </a:r>
            <a:r>
              <a:rPr lang="en-US" altLang="ko-KR" dirty="0" err="1"/>
              <a:t>seq</a:t>
            </a:r>
            <a:r>
              <a:rPr lang="en-US" altLang="ko-KR" dirty="0"/>
              <a:t>(1,1000,len=62)) &gt; library(</a:t>
            </a:r>
            <a:r>
              <a:rPr lang="en-US" altLang="ko-KR" dirty="0" err="1"/>
              <a:t>RColorBrewer</a:t>
            </a:r>
            <a:r>
              <a:rPr lang="en-US" altLang="ko-KR" dirty="0"/>
              <a:t>) &gt; </a:t>
            </a:r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(9,"Set1") &gt; </a:t>
            </a:r>
            <a:r>
              <a:rPr lang="en-US" altLang="ko-KR" dirty="0" err="1"/>
              <a:t>wordcloud</a:t>
            </a:r>
            <a:r>
              <a:rPr lang="en-US" altLang="ko-KR" dirty="0"/>
              <a:t>(c(letters,LETTERS,0:9),</a:t>
            </a:r>
            <a:r>
              <a:rPr lang="en-US" altLang="ko-KR" dirty="0" err="1"/>
              <a:t>seq</a:t>
            </a:r>
            <a:r>
              <a:rPr lang="en-US" altLang="ko-KR" dirty="0"/>
              <a:t>(1,1000,len=62),colors=</a:t>
            </a:r>
            <a:r>
              <a:rPr lang="en-US" altLang="ko-KR" dirty="0" err="1"/>
              <a:t>palete</a:t>
            </a:r>
            <a:r>
              <a:rPr lang="en-US" altLang="ko-KR" dirty="0"/>
              <a:t>) &gt; </a:t>
            </a:r>
            <a:r>
              <a:rPr lang="en-US" altLang="ko-KR" dirty="0" err="1"/>
              <a:t>english</a:t>
            </a:r>
            <a:r>
              <a:rPr lang="en-US" altLang="ko-KR" dirty="0"/>
              <a:t>&lt;-c(90,80,60,70) &gt; </a:t>
            </a:r>
            <a:r>
              <a:rPr lang="en-US" altLang="ko-KR" dirty="0" err="1"/>
              <a:t>english</a:t>
            </a:r>
            <a:r>
              <a:rPr lang="en-US" altLang="ko-KR" dirty="0"/>
              <a:t> </a:t>
            </a:r>
            <a:r>
              <a:rPr lang="en-US" altLang="ko-KR" dirty="0" smtClean="0">
                <a:effectLst/>
              </a:rPr>
              <a:t>[1] 90 80 60 70 </a:t>
            </a:r>
            <a:r>
              <a:rPr lang="en-US" altLang="ko-KR" dirty="0"/>
              <a:t>&gt; </a:t>
            </a:r>
            <a:r>
              <a:rPr lang="en-US" altLang="ko-KR" dirty="0" err="1"/>
              <a:t>english</a:t>
            </a:r>
            <a:r>
              <a:rPr lang="en-US" altLang="ko-KR" dirty="0"/>
              <a:t>&lt;-c(90,80,60,70) &gt; </a:t>
            </a:r>
            <a:r>
              <a:rPr lang="en-US" altLang="ko-KR" dirty="0" err="1"/>
              <a:t>english</a:t>
            </a:r>
            <a:r>
              <a:rPr lang="en-US" altLang="ko-KR" dirty="0"/>
              <a:t> </a:t>
            </a:r>
            <a:r>
              <a:rPr lang="en-US" altLang="ko-KR" dirty="0" smtClean="0">
                <a:effectLst/>
              </a:rPr>
              <a:t>[1] 90 80 60 70 </a:t>
            </a:r>
            <a:r>
              <a:rPr lang="en-US" altLang="ko-KR" dirty="0"/>
              <a:t>&gt; math&lt;-c(50,60,100,20) &gt; math </a:t>
            </a:r>
            <a:r>
              <a:rPr lang="en-US" altLang="ko-KR" dirty="0" smtClean="0">
                <a:effectLst/>
              </a:rPr>
              <a:t>[1] 50 60 100 20 </a:t>
            </a:r>
            <a:r>
              <a:rPr lang="en-US" altLang="ko-KR" dirty="0"/>
              <a:t>&gt; </a:t>
            </a:r>
            <a:r>
              <a:rPr lang="en-US" altLang="ko-KR" dirty="0" err="1"/>
              <a:t>df_midterm</a:t>
            </a:r>
            <a:r>
              <a:rPr lang="en-US" altLang="ko-KR" dirty="0"/>
              <a:t>&lt;-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en-US" altLang="ko-KR" dirty="0" err="1"/>
              <a:t>english,math</a:t>
            </a:r>
            <a:r>
              <a:rPr lang="en-US" altLang="ko-KR" dirty="0"/>
              <a:t>) &gt; </a:t>
            </a:r>
            <a:r>
              <a:rPr lang="en-US" altLang="ko-KR" dirty="0" err="1"/>
              <a:t>df_midterm</a:t>
            </a:r>
            <a:r>
              <a:rPr lang="en-US" altLang="ko-KR" dirty="0"/>
              <a:t> </a:t>
            </a:r>
            <a:r>
              <a:rPr lang="en-US" altLang="ko-KR" dirty="0" err="1" smtClean="0">
                <a:effectLst/>
              </a:rPr>
              <a:t>english</a:t>
            </a:r>
            <a:r>
              <a:rPr lang="en-US" altLang="ko-KR" dirty="0" smtClean="0">
                <a:effectLst/>
              </a:rPr>
              <a:t> math 1 90 50 2 80 60 3 60 100 4 70 20 </a:t>
            </a:r>
            <a:r>
              <a:rPr lang="en-US" altLang="ko-KR" dirty="0"/>
              <a:t>&gt; class&lt;-c(1,1,2,2) &gt; class </a:t>
            </a:r>
            <a:r>
              <a:rPr lang="en-US" altLang="ko-KR" dirty="0" smtClean="0">
                <a:effectLst/>
              </a:rPr>
              <a:t>[1] 1 1 2 2 </a:t>
            </a:r>
            <a:r>
              <a:rPr lang="en-US" altLang="ko-KR" dirty="0"/>
              <a:t>&gt; </a:t>
            </a:r>
            <a:r>
              <a:rPr lang="en-US" altLang="ko-KR" dirty="0" err="1"/>
              <a:t>df_midterm</a:t>
            </a:r>
            <a:r>
              <a:rPr lang="en-US" altLang="ko-KR" dirty="0"/>
              <a:t>&lt;-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en-US" altLang="ko-KR" dirty="0" err="1"/>
              <a:t>english,math,class</a:t>
            </a:r>
            <a:r>
              <a:rPr lang="en-US" altLang="ko-KR" dirty="0"/>
              <a:t>) &gt; </a:t>
            </a:r>
            <a:r>
              <a:rPr lang="en-US" altLang="ko-KR" dirty="0" err="1"/>
              <a:t>df_midterm</a:t>
            </a:r>
            <a:r>
              <a:rPr lang="en-US" altLang="ko-KR" dirty="0"/>
              <a:t> </a:t>
            </a:r>
            <a:r>
              <a:rPr lang="en-US" altLang="ko-KR" dirty="0" err="1" smtClean="0">
                <a:effectLst/>
              </a:rPr>
              <a:t>english</a:t>
            </a:r>
            <a:r>
              <a:rPr lang="en-US" altLang="ko-KR" dirty="0" smtClean="0">
                <a:effectLst/>
              </a:rPr>
              <a:t> math class 1 90 50 1 2 80 60 1 3 60 100 2 4 70 20 2 </a:t>
            </a:r>
            <a:r>
              <a:rPr lang="en-US" altLang="ko-KR" dirty="0"/>
              <a:t>&gt; mean(</a:t>
            </a:r>
            <a:r>
              <a:rPr lang="en-US" altLang="ko-KR" dirty="0" err="1"/>
              <a:t>df_midterm$english</a:t>
            </a:r>
            <a:r>
              <a:rPr lang="en-US" altLang="ko-KR" dirty="0"/>
              <a:t>) </a:t>
            </a:r>
            <a:r>
              <a:rPr lang="en-US" altLang="ko-KR" dirty="0" smtClean="0">
                <a:effectLst/>
              </a:rPr>
              <a:t>[1] 75 </a:t>
            </a:r>
            <a:r>
              <a:rPr lang="en-US" altLang="ko-KR" dirty="0"/>
              <a:t>&gt; mean(</a:t>
            </a:r>
            <a:r>
              <a:rPr lang="en-US" altLang="ko-KR" dirty="0" err="1"/>
              <a:t>df_midterm$math</a:t>
            </a:r>
            <a:r>
              <a:rPr lang="en-US" altLang="ko-KR" dirty="0"/>
              <a:t>) </a:t>
            </a:r>
            <a:r>
              <a:rPr lang="en-US" altLang="ko-KR" dirty="0" smtClean="0">
                <a:effectLst/>
              </a:rPr>
              <a:t>[1] 57.5 </a:t>
            </a:r>
            <a:r>
              <a:rPr lang="en-US" altLang="ko-KR" dirty="0"/>
              <a:t>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(No=no, NAME=name, PRICE=price) Error in </a:t>
            </a:r>
            <a:r>
              <a:rPr lang="en-US" altLang="ko-KR" dirty="0" err="1"/>
              <a:t>data.frame</a:t>
            </a:r>
            <a:r>
              <a:rPr lang="en-US" altLang="ko-KR" dirty="0"/>
              <a:t>(No = no, NAME = name, PRICE = price) : object 'no' not found &gt; no&lt;-c(1,2,3,4) &gt; name&lt;-c('</a:t>
            </a:r>
            <a:r>
              <a:rPr lang="en-US" altLang="ko-KR" dirty="0" err="1"/>
              <a:t>apple','banana','peach</a:t>
            </a:r>
            <a:r>
              <a:rPr lang="en-US" altLang="ko-KR" dirty="0"/>
              <a:t>') &gt; price&lt;-c(100,200,300)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(No=no, NAME=name, PRICE=price) Error in </a:t>
            </a:r>
            <a:r>
              <a:rPr lang="en-US" altLang="ko-KR" dirty="0" err="1"/>
              <a:t>data.frame</a:t>
            </a:r>
            <a:r>
              <a:rPr lang="en-US" altLang="ko-KR" dirty="0"/>
              <a:t>(No = no, NAME = name, PRICE = price) : arguments imply differing number of rows: 4, 3 &gt; df1 Error: object 'df1' not found &gt; no&lt;-c(1,2,3,4) &gt; name&lt;-c('</a:t>
            </a:r>
            <a:r>
              <a:rPr lang="en-US" altLang="ko-KR" dirty="0" err="1"/>
              <a:t>apple','banana','peach</a:t>
            </a:r>
            <a:r>
              <a:rPr lang="en-US" altLang="ko-KR" dirty="0"/>
              <a:t>') &gt; price&lt;-c(100,200,300)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(No=no, NAME=name, PRICE=price) Error in </a:t>
            </a:r>
            <a:r>
              <a:rPr lang="en-US" altLang="ko-KR" dirty="0" err="1"/>
              <a:t>data.frame</a:t>
            </a:r>
            <a:r>
              <a:rPr lang="en-US" altLang="ko-KR" dirty="0"/>
              <a:t>(No = no, NAME = name, PRICE = price) : arguments imply differing number of rows: 4, 3 &gt; df1 Error: object 'df1' not found &gt; no&lt;-c(1,2,3,4) &gt; name&lt;-c('</a:t>
            </a:r>
            <a:r>
              <a:rPr lang="en-US" altLang="ko-KR" dirty="0" err="1"/>
              <a:t>apple','banana','peach</a:t>
            </a:r>
            <a:r>
              <a:rPr lang="en-US" altLang="ko-KR" dirty="0"/>
              <a:t>') &gt; price&lt;-c(100,200,300)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(No=no, NAME=name, PRICE=price) Error in </a:t>
            </a:r>
            <a:r>
              <a:rPr lang="en-US" altLang="ko-KR" dirty="0" err="1"/>
              <a:t>data.frame</a:t>
            </a:r>
            <a:r>
              <a:rPr lang="en-US" altLang="ko-KR" dirty="0"/>
              <a:t>(No = no, NAME = name, PRICE = price) : arguments imply differing number of rows: 4, 3 &gt; df1 Error: object 'df1' not found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</a:t>
            </a:r>
            <a:r>
              <a:rPr lang="en-US" altLang="ko-KR" dirty="0" err="1"/>
              <a:t>apple','banana','cherry</a:t>
            </a:r>
            <a:r>
              <a:rPr lang="en-US" altLang="ko-KR" dirty="0"/>
              <a:t>'), price=c(300,200,100)) &gt; df2&lt;-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(name=c('apple','cherry','</a:t>
            </a:r>
            <a:r>
              <a:rPr lang="en-US" altLang="ko-KR" dirty="0" err="1"/>
              <a:t>bherry</a:t>
            </a:r>
            <a:r>
              <a:rPr lang="en-US" altLang="ko-KR" dirty="0"/>
              <a:t>'), </a:t>
            </a:r>
            <a:r>
              <a:rPr lang="en-US" altLang="ko-KR" dirty="0" err="1"/>
              <a:t>qty</a:t>
            </a:r>
            <a:r>
              <a:rPr lang="en-US" altLang="ko-KR" dirty="0"/>
              <a:t>=c(10,20,30)) &gt; df1 </a:t>
            </a:r>
            <a:r>
              <a:rPr lang="en-US" altLang="ko-KR" dirty="0" smtClean="0">
                <a:effectLst/>
              </a:rPr>
              <a:t>name price 1 apple 300 2 banana 200 3 cherry 100 </a:t>
            </a:r>
            <a:r>
              <a:rPr lang="en-US" altLang="ko-KR" dirty="0"/>
              <a:t>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</a:t>
            </a:r>
            <a:r>
              <a:rPr lang="en-US" altLang="ko-KR" dirty="0" err="1"/>
              <a:t>apple','banana','cherry</a:t>
            </a:r>
            <a:r>
              <a:rPr lang="en-US" altLang="ko-KR" dirty="0"/>
              <a:t>'), price=c(300,200,100)) &gt; df2&lt;-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(name=c('apple','cherry','</a:t>
            </a:r>
            <a:r>
              <a:rPr lang="en-US" altLang="ko-KR" dirty="0" err="1"/>
              <a:t>bherry</a:t>
            </a:r>
            <a:r>
              <a:rPr lang="en-US" altLang="ko-KR" dirty="0"/>
              <a:t>'), </a:t>
            </a:r>
            <a:r>
              <a:rPr lang="en-US" altLang="ko-KR" dirty="0" err="1"/>
              <a:t>qty</a:t>
            </a:r>
            <a:r>
              <a:rPr lang="en-US" altLang="ko-KR" dirty="0"/>
              <a:t>=c(10,20,30)) &gt; df1 </a:t>
            </a:r>
            <a:r>
              <a:rPr lang="en-US" altLang="ko-KR" dirty="0" smtClean="0">
                <a:effectLst/>
              </a:rPr>
              <a:t>name price 1 apple 300 2 banana 200 3 cherry 100 </a:t>
            </a:r>
            <a:r>
              <a:rPr lang="en-US" altLang="ko-KR" dirty="0"/>
              <a:t>&gt; df2 </a:t>
            </a:r>
            <a:r>
              <a:rPr lang="en-US" altLang="ko-KR" dirty="0" smtClean="0">
                <a:effectLst/>
              </a:rPr>
              <a:t>name </a:t>
            </a:r>
            <a:r>
              <a:rPr lang="en-US" altLang="ko-KR" dirty="0" err="1" smtClean="0">
                <a:effectLst/>
              </a:rPr>
              <a:t>qty</a:t>
            </a:r>
            <a:r>
              <a:rPr lang="en-US" altLang="ko-KR" dirty="0" smtClean="0">
                <a:effectLst/>
              </a:rPr>
              <a:t> 1 apple 10 2 cherry 20 3 </a:t>
            </a:r>
            <a:r>
              <a:rPr lang="en-US" altLang="ko-KR" dirty="0" err="1" smtClean="0">
                <a:effectLst/>
              </a:rPr>
              <a:t>bherry</a:t>
            </a:r>
            <a:r>
              <a:rPr lang="en-US" altLang="ko-KR" dirty="0" smtClean="0">
                <a:effectLst/>
              </a:rPr>
              <a:t> 30 </a:t>
            </a:r>
            <a:r>
              <a:rPr lang="en-US" altLang="ko-KR" dirty="0"/>
              <a:t>&gt; merge(df1,df2) </a:t>
            </a:r>
            <a:r>
              <a:rPr lang="en-US" altLang="ko-KR" dirty="0" smtClean="0">
                <a:effectLst/>
              </a:rPr>
              <a:t>name price </a:t>
            </a:r>
            <a:r>
              <a:rPr lang="en-US" altLang="ko-KR" dirty="0" err="1" smtClean="0">
                <a:effectLst/>
              </a:rPr>
              <a:t>qty</a:t>
            </a:r>
            <a:r>
              <a:rPr lang="en-US" altLang="ko-KR" dirty="0" smtClean="0">
                <a:effectLst/>
              </a:rPr>
              <a:t> 1 apple 300 10 2 cherry 100 20 </a:t>
            </a:r>
            <a:r>
              <a:rPr lang="en-US" altLang="ko-KR" dirty="0"/>
              <a:t>&gt; merge(df1,df2,all=T) </a:t>
            </a:r>
            <a:r>
              <a:rPr lang="en-US" altLang="ko-KR" dirty="0" smtClean="0">
                <a:effectLst/>
              </a:rPr>
              <a:t>name price </a:t>
            </a:r>
            <a:r>
              <a:rPr lang="en-US" altLang="ko-KR" dirty="0" err="1" smtClean="0">
                <a:effectLst/>
              </a:rPr>
              <a:t>qty</a:t>
            </a:r>
            <a:r>
              <a:rPr lang="en-US" altLang="ko-KR" dirty="0" smtClean="0">
                <a:effectLst/>
              </a:rPr>
              <a:t> 1 apple 300 10 2 banana 200 NA 3 cherry 100 20 4 </a:t>
            </a:r>
            <a:r>
              <a:rPr lang="en-US" altLang="ko-KR" dirty="0" err="1" smtClean="0">
                <a:effectLst/>
              </a:rPr>
              <a:t>bherry</a:t>
            </a:r>
            <a:r>
              <a:rPr lang="en-US" altLang="ko-KR" dirty="0" smtClean="0">
                <a:effectLst/>
              </a:rPr>
              <a:t> NA 30 </a:t>
            </a:r>
            <a:r>
              <a:rPr lang="en-US" altLang="ko-KR" dirty="0"/>
              <a:t>&gt; </a:t>
            </a:r>
            <a:r>
              <a:rPr lang="en-US" altLang="ko-KR" dirty="0" err="1"/>
              <a:t>cbind</a:t>
            </a:r>
            <a:r>
              <a:rPr lang="en-US" altLang="ko-KR" dirty="0"/>
              <a:t>(df1,df2) </a:t>
            </a:r>
            <a:r>
              <a:rPr lang="en-US" altLang="ko-KR" dirty="0" smtClean="0">
                <a:effectLst/>
              </a:rPr>
              <a:t>name price name </a:t>
            </a:r>
            <a:r>
              <a:rPr lang="en-US" altLang="ko-KR" dirty="0" err="1" smtClean="0">
                <a:effectLst/>
              </a:rPr>
              <a:t>qty</a:t>
            </a:r>
            <a:r>
              <a:rPr lang="en-US" altLang="ko-KR" dirty="0" smtClean="0">
                <a:effectLst/>
              </a:rPr>
              <a:t> 1 apple 300 apple 10 2 banana 200 cherry 20 3 cherry 100 </a:t>
            </a:r>
            <a:r>
              <a:rPr lang="en-US" altLang="ko-KR" dirty="0" err="1" smtClean="0">
                <a:effectLst/>
              </a:rPr>
              <a:t>bherry</a:t>
            </a:r>
            <a:r>
              <a:rPr lang="en-US" altLang="ko-KR" dirty="0" smtClean="0">
                <a:effectLst/>
              </a:rPr>
              <a:t> 30 </a:t>
            </a:r>
            <a:r>
              <a:rPr lang="en-US" altLang="ko-KR" dirty="0"/>
              <a:t>&gt; </a:t>
            </a:r>
            <a:r>
              <a:rPr lang="en-US" altLang="ko-KR" dirty="0" err="1"/>
              <a:t>cbind</a:t>
            </a:r>
            <a:r>
              <a:rPr lang="en-US" altLang="ko-KR" dirty="0"/>
              <a:t>(df2,df1) </a:t>
            </a:r>
            <a:r>
              <a:rPr lang="en-US" altLang="ko-KR" dirty="0" smtClean="0">
                <a:effectLst/>
              </a:rPr>
              <a:t>name </a:t>
            </a:r>
            <a:r>
              <a:rPr lang="en-US" altLang="ko-KR" dirty="0" err="1" smtClean="0">
                <a:effectLst/>
              </a:rPr>
              <a:t>qty</a:t>
            </a:r>
            <a:r>
              <a:rPr lang="en-US" altLang="ko-KR" dirty="0" smtClean="0">
                <a:effectLst/>
              </a:rPr>
              <a:t> name price 1 apple 10 apple 300 2 cherry 20 banana 200 3 </a:t>
            </a:r>
            <a:r>
              <a:rPr lang="en-US" altLang="ko-KR" dirty="0" err="1" smtClean="0">
                <a:effectLst/>
              </a:rPr>
              <a:t>bherry</a:t>
            </a:r>
            <a:r>
              <a:rPr lang="en-US" altLang="ko-KR" dirty="0" smtClean="0">
                <a:effectLst/>
              </a:rPr>
              <a:t> 30 cherry 100 </a:t>
            </a:r>
            <a:r>
              <a:rPr lang="en-US" altLang="ko-KR" dirty="0"/>
              <a:t>&gt; df1 </a:t>
            </a:r>
            <a:r>
              <a:rPr lang="en-US" altLang="ko-KR" dirty="0" smtClean="0">
                <a:effectLst/>
              </a:rPr>
              <a:t>name price 1 apple 300 2 banana 200 3 cherry 100 </a:t>
            </a:r>
            <a:r>
              <a:rPr lang="en-US" altLang="ko-KR" dirty="0"/>
              <a:t>&gt; new&lt;-</a:t>
            </a:r>
            <a:r>
              <a:rPr lang="en-US" altLang="ko-KR" dirty="0" err="1"/>
              <a:t>data.frame</a:t>
            </a:r>
            <a:r>
              <a:rPr lang="en-US" altLang="ko-KR" dirty="0"/>
              <a:t>(name="</a:t>
            </a:r>
            <a:r>
              <a:rPr lang="en-US" altLang="ko-KR" dirty="0" err="1"/>
              <a:t>mange",price</a:t>
            </a:r>
            <a:r>
              <a:rPr lang="en-US" altLang="ko-KR" dirty="0"/>
              <a:t>=400) &gt; df1&lt;-</a:t>
            </a:r>
            <a:r>
              <a:rPr lang="en-US" altLang="ko-KR" dirty="0" err="1"/>
              <a:t>rbind</a:t>
            </a:r>
            <a:r>
              <a:rPr lang="en-US" altLang="ko-KR" dirty="0"/>
              <a:t>(df1,new) &gt; df1 </a:t>
            </a:r>
            <a:r>
              <a:rPr lang="en-US" altLang="ko-KR" dirty="0" smtClean="0">
                <a:effectLst/>
              </a:rPr>
              <a:t>name price 1 apple 300 2 banana 200 3 cherry 100 4 mange 400 </a:t>
            </a:r>
            <a:r>
              <a:rPr lang="en-US" altLang="ko-KR" dirty="0"/>
              <a:t>&gt; df1&lt;-</a:t>
            </a:r>
            <a:r>
              <a:rPr lang="en-US" altLang="ko-KR" dirty="0" err="1"/>
              <a:t>rbind</a:t>
            </a:r>
            <a:r>
              <a:rPr lang="en-US" altLang="ko-KR" dirty="0"/>
              <a:t>(df1,data.frame(name="</a:t>
            </a:r>
            <a:r>
              <a:rPr lang="en-US" altLang="ko-KR" dirty="0" err="1"/>
              <a:t>berry",price</a:t>
            </a:r>
            <a:r>
              <a:rPr lang="en-US" altLang="ko-KR" dirty="0"/>
              <a:t>=500)) &gt; df1 </a:t>
            </a:r>
            <a:r>
              <a:rPr lang="en-US" altLang="ko-KR" dirty="0" smtClean="0">
                <a:effectLst/>
              </a:rPr>
              <a:t>name price 1 apple 300 2 banana 200 3 cherry 100 4 mange 400 5 berry 500 </a:t>
            </a:r>
            <a:r>
              <a:rPr lang="en-US" altLang="ko-KR" dirty="0"/>
              <a:t>&gt; df1 </a:t>
            </a:r>
            <a:r>
              <a:rPr lang="en-US" altLang="ko-KR" dirty="0" smtClean="0">
                <a:effectLst/>
              </a:rPr>
              <a:t>name price 1 apple 300 2 banana 200 3 cherry 100 4 mange 400 5 berry 500 </a:t>
            </a:r>
            <a:r>
              <a:rPr lang="en-US" altLang="ko-KR" dirty="0"/>
              <a:t>&gt; df1&lt;-</a:t>
            </a:r>
            <a:r>
              <a:rPr lang="en-US" altLang="ko-KR" dirty="0" err="1"/>
              <a:t>cbind</a:t>
            </a:r>
            <a:r>
              <a:rPr lang="en-US" altLang="ko-KR" dirty="0"/>
              <a:t>(df1,data.frame(</a:t>
            </a:r>
            <a:r>
              <a:rPr lang="en-US" altLang="ko-KR" dirty="0" err="1"/>
              <a:t>qty</a:t>
            </a:r>
            <a:r>
              <a:rPr lang="en-US" altLang="ko-KR" dirty="0"/>
              <a:t>=c(10,20,30,40,50))) &gt; df1 </a:t>
            </a:r>
            <a:r>
              <a:rPr lang="en-US" altLang="ko-KR" dirty="0" smtClean="0">
                <a:effectLst/>
              </a:rPr>
              <a:t>name price </a:t>
            </a:r>
            <a:r>
              <a:rPr lang="en-US" altLang="ko-KR" dirty="0" err="1" smtClean="0">
                <a:effectLst/>
              </a:rPr>
              <a:t>qty</a:t>
            </a:r>
            <a:r>
              <a:rPr lang="en-US" altLang="ko-KR" dirty="0" smtClean="0">
                <a:effectLst/>
              </a:rPr>
              <a:t> 1 apple 300 10 2 banana 200 20 3 cherry 100 30 4 mange 400 40 5 berry 500 50 </a:t>
            </a:r>
            <a:r>
              <a:rPr lang="en-US" altLang="ko-KR" dirty="0"/>
              <a:t>&gt; no&lt;-c(1,2,3,4,5) &gt; name&lt;-c("</a:t>
            </a:r>
            <a:r>
              <a:rPr lang="ko-KR" altLang="en-US" dirty="0"/>
              <a:t>서진수</a:t>
            </a:r>
            <a:r>
              <a:rPr lang="en-US" altLang="ko-KR" dirty="0"/>
              <a:t>","</a:t>
            </a:r>
            <a:r>
              <a:rPr lang="ko-KR" altLang="en-US" dirty="0"/>
              <a:t>주시현</a:t>
            </a:r>
            <a:r>
              <a:rPr lang="en-US" altLang="ko-KR" dirty="0"/>
              <a:t>","</a:t>
            </a:r>
            <a:r>
              <a:rPr lang="ko-KR" altLang="en-US" dirty="0"/>
              <a:t>최경우</a:t>
            </a:r>
            <a:r>
              <a:rPr lang="en-US" altLang="ko-KR" dirty="0"/>
              <a:t>","</a:t>
            </a:r>
            <a:r>
              <a:rPr lang="ko-KR" altLang="en-US" dirty="0"/>
              <a:t>이동근</a:t>
            </a:r>
            <a:r>
              <a:rPr lang="en-US" altLang="ko-KR" dirty="0"/>
              <a:t>","</a:t>
            </a:r>
            <a:r>
              <a:rPr lang="ko-KR" altLang="en-US" dirty="0"/>
              <a:t>윤정웅</a:t>
            </a:r>
            <a:r>
              <a:rPr lang="en-US" altLang="ko-KR" dirty="0"/>
              <a:t>") &gt; address&lt;-c("</a:t>
            </a:r>
            <a:r>
              <a:rPr lang="ko-KR" altLang="en-US" dirty="0"/>
              <a:t>서울</a:t>
            </a:r>
            <a:r>
              <a:rPr lang="en-US" altLang="ko-KR" dirty="0"/>
              <a:t>","</a:t>
            </a:r>
            <a:r>
              <a:rPr lang="ko-KR" altLang="en-US" dirty="0"/>
              <a:t>대전</a:t>
            </a:r>
            <a:r>
              <a:rPr lang="en-US" altLang="ko-KR" dirty="0"/>
              <a:t>","</a:t>
            </a:r>
            <a:r>
              <a:rPr lang="ko-KR" altLang="en-US" dirty="0"/>
              <a:t>포항</a:t>
            </a:r>
            <a:r>
              <a:rPr lang="en-US" altLang="ko-KR" dirty="0"/>
              <a:t>","</a:t>
            </a:r>
            <a:r>
              <a:rPr lang="ko-KR" altLang="en-US" dirty="0"/>
              <a:t>경주</a:t>
            </a:r>
            <a:r>
              <a:rPr lang="en-US" altLang="ko-KR" dirty="0"/>
              <a:t>","</a:t>
            </a:r>
            <a:r>
              <a:rPr lang="ko-KR" altLang="en-US" dirty="0"/>
              <a:t>경기</a:t>
            </a:r>
            <a:r>
              <a:rPr lang="en-US" altLang="ko-KR" dirty="0"/>
              <a:t>") &gt; </a:t>
            </a:r>
            <a:r>
              <a:rPr lang="en-US" altLang="ko-KR" dirty="0" err="1"/>
              <a:t>tel</a:t>
            </a:r>
            <a:r>
              <a:rPr lang="en-US" altLang="ko-KR" dirty="0"/>
              <a:t>&lt;-c(1111,2222,3333,4444,5555) &gt; hobby&lt;-c("</a:t>
            </a:r>
            <a:r>
              <a:rPr lang="ko-KR" altLang="en-US" dirty="0"/>
              <a:t>독서</a:t>
            </a:r>
            <a:r>
              <a:rPr lang="en-US" altLang="ko-KR" dirty="0"/>
              <a:t>","</a:t>
            </a:r>
            <a:r>
              <a:rPr lang="ko-KR" altLang="en-US" dirty="0"/>
              <a:t>미술</a:t>
            </a:r>
            <a:r>
              <a:rPr lang="en-US" altLang="ko-KR" dirty="0"/>
              <a:t>","</a:t>
            </a:r>
            <a:r>
              <a:rPr lang="ko-KR" altLang="en-US" dirty="0"/>
              <a:t>놀고먹기</a:t>
            </a:r>
            <a:r>
              <a:rPr lang="en-US" altLang="ko-KR" dirty="0"/>
              <a:t>","</a:t>
            </a:r>
            <a:r>
              <a:rPr lang="ko-KR" altLang="en-US" dirty="0" err="1"/>
              <a:t>먹고놀기</a:t>
            </a:r>
            <a:r>
              <a:rPr lang="en-US" altLang="ko-KR" dirty="0"/>
              <a:t>","</a:t>
            </a:r>
            <a:r>
              <a:rPr lang="ko-KR" altLang="en-US" dirty="0" err="1"/>
              <a:t>노는애감시하기</a:t>
            </a:r>
            <a:r>
              <a:rPr lang="en-US" altLang="ko-KR" dirty="0"/>
              <a:t>") &gt; member&lt;-</a:t>
            </a:r>
            <a:r>
              <a:rPr lang="en-US" altLang="ko-KR" dirty="0" err="1"/>
              <a:t>data.frame</a:t>
            </a:r>
            <a:r>
              <a:rPr lang="en-US" altLang="ko-KR" dirty="0"/>
              <a:t>(NO=no, NAME=name, ADDRESS=address, TEL=</a:t>
            </a:r>
            <a:r>
              <a:rPr lang="en-US" altLang="ko-KR" dirty="0" err="1"/>
              <a:t>tel,HOBBY</a:t>
            </a:r>
            <a:r>
              <a:rPr lang="en-US" altLang="ko-KR" dirty="0"/>
              <a:t>=hobby) &gt; member </a:t>
            </a:r>
            <a:r>
              <a:rPr lang="en-US" altLang="ko-KR" dirty="0" smtClean="0">
                <a:effectLst/>
              </a:rPr>
              <a:t>NO NAME ADDRESS TEL HOBBY 1 1 </a:t>
            </a:r>
            <a:r>
              <a:rPr lang="ko-KR" altLang="en-US" dirty="0" smtClean="0">
                <a:effectLst/>
              </a:rPr>
              <a:t>서진수 서울 </a:t>
            </a:r>
            <a:r>
              <a:rPr lang="en-US" altLang="ko-KR" dirty="0" smtClean="0">
                <a:effectLst/>
              </a:rPr>
              <a:t>1111 </a:t>
            </a:r>
            <a:r>
              <a:rPr lang="ko-KR" altLang="en-US" dirty="0" smtClean="0">
                <a:effectLst/>
              </a:rPr>
              <a:t>독서 </a:t>
            </a:r>
            <a:r>
              <a:rPr lang="en-US" altLang="ko-KR" dirty="0" smtClean="0">
                <a:effectLst/>
              </a:rPr>
              <a:t>2 2 </a:t>
            </a:r>
            <a:r>
              <a:rPr lang="ko-KR" altLang="en-US" dirty="0" smtClean="0">
                <a:effectLst/>
              </a:rPr>
              <a:t>주시현 대전 </a:t>
            </a:r>
            <a:r>
              <a:rPr lang="en-US" altLang="ko-KR" dirty="0" smtClean="0">
                <a:effectLst/>
              </a:rPr>
              <a:t>2222 </a:t>
            </a:r>
            <a:r>
              <a:rPr lang="ko-KR" altLang="en-US" dirty="0" smtClean="0">
                <a:effectLst/>
              </a:rPr>
              <a:t>미술 </a:t>
            </a:r>
            <a:r>
              <a:rPr lang="en-US" altLang="ko-KR" dirty="0" smtClean="0">
                <a:effectLst/>
              </a:rPr>
              <a:t>3 3 </a:t>
            </a:r>
            <a:r>
              <a:rPr lang="ko-KR" altLang="en-US" dirty="0" smtClean="0">
                <a:effectLst/>
              </a:rPr>
              <a:t>최경우 포항 </a:t>
            </a:r>
            <a:r>
              <a:rPr lang="en-US" altLang="ko-KR" dirty="0" smtClean="0">
                <a:effectLst/>
              </a:rPr>
              <a:t>3333 </a:t>
            </a:r>
            <a:r>
              <a:rPr lang="ko-KR" altLang="en-US" dirty="0" smtClean="0">
                <a:effectLst/>
              </a:rPr>
              <a:t>놀고먹기 </a:t>
            </a:r>
            <a:r>
              <a:rPr lang="en-US" altLang="ko-KR" dirty="0" smtClean="0">
                <a:effectLst/>
              </a:rPr>
              <a:t>4 4 </a:t>
            </a:r>
            <a:r>
              <a:rPr lang="ko-KR" altLang="en-US" dirty="0" smtClean="0">
                <a:effectLst/>
              </a:rPr>
              <a:t>이동근 경주 </a:t>
            </a:r>
            <a:r>
              <a:rPr lang="en-US" altLang="ko-KR" dirty="0" smtClean="0">
                <a:effectLst/>
              </a:rPr>
              <a:t>4444 </a:t>
            </a:r>
            <a:r>
              <a:rPr lang="ko-KR" altLang="en-US" dirty="0" err="1" smtClean="0">
                <a:effectLst/>
              </a:rPr>
              <a:t>먹고놀기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5 5 </a:t>
            </a:r>
            <a:r>
              <a:rPr lang="ko-KR" altLang="en-US" dirty="0" smtClean="0">
                <a:effectLst/>
              </a:rPr>
              <a:t>윤정웅 경기 </a:t>
            </a:r>
            <a:r>
              <a:rPr lang="en-US" altLang="ko-KR" dirty="0" smtClean="0">
                <a:effectLst/>
              </a:rPr>
              <a:t>5555 </a:t>
            </a:r>
            <a:r>
              <a:rPr lang="ko-KR" altLang="en-US" dirty="0" err="1" smtClean="0">
                <a:effectLst/>
              </a:rPr>
              <a:t>노는애감시하기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/>
              <a:t>&gt; member2&lt;-subset(</a:t>
            </a:r>
            <a:r>
              <a:rPr lang="en-US" altLang="ko-KR" dirty="0" err="1"/>
              <a:t>member,select</a:t>
            </a:r>
            <a:r>
              <a:rPr lang="en-US" altLang="ko-KR" dirty="0"/>
              <a:t>=c(NO,NAME,TEL)) &gt; member2&lt;-subset(</a:t>
            </a:r>
            <a:r>
              <a:rPr lang="en-US" altLang="ko-KR" dirty="0" err="1"/>
              <a:t>member,select</a:t>
            </a:r>
            <a:r>
              <a:rPr lang="en-US" altLang="ko-KR" dirty="0"/>
              <a:t>=c(NO,NAME,TEL)) &gt; member2 </a:t>
            </a:r>
            <a:r>
              <a:rPr lang="en-US" altLang="ko-KR" dirty="0" smtClean="0">
                <a:effectLst/>
              </a:rPr>
              <a:t>NO NAME TEL 1 1 </a:t>
            </a:r>
            <a:r>
              <a:rPr lang="ko-KR" altLang="en-US" dirty="0" smtClean="0">
                <a:effectLst/>
              </a:rPr>
              <a:t>서진수 </a:t>
            </a:r>
            <a:r>
              <a:rPr lang="en-US" altLang="ko-KR" dirty="0" smtClean="0">
                <a:effectLst/>
              </a:rPr>
              <a:t>1111 2 2 </a:t>
            </a:r>
            <a:r>
              <a:rPr lang="ko-KR" altLang="en-US" dirty="0" smtClean="0">
                <a:effectLst/>
              </a:rPr>
              <a:t>주시현 </a:t>
            </a:r>
            <a:r>
              <a:rPr lang="en-US" altLang="ko-KR" dirty="0" smtClean="0">
                <a:effectLst/>
              </a:rPr>
              <a:t>2222 3 3 </a:t>
            </a:r>
            <a:r>
              <a:rPr lang="ko-KR" altLang="en-US" dirty="0" smtClean="0">
                <a:effectLst/>
              </a:rPr>
              <a:t>최경우 </a:t>
            </a:r>
            <a:r>
              <a:rPr lang="en-US" altLang="ko-KR" dirty="0" smtClean="0">
                <a:effectLst/>
              </a:rPr>
              <a:t>3333 4 4 </a:t>
            </a:r>
            <a:r>
              <a:rPr lang="ko-KR" altLang="en-US" dirty="0" smtClean="0">
                <a:effectLst/>
              </a:rPr>
              <a:t>이동근 </a:t>
            </a:r>
            <a:r>
              <a:rPr lang="en-US" altLang="ko-KR" dirty="0" smtClean="0">
                <a:effectLst/>
              </a:rPr>
              <a:t>4444 5 5 </a:t>
            </a:r>
            <a:r>
              <a:rPr lang="ko-KR" altLang="en-US" dirty="0" smtClean="0">
                <a:effectLst/>
              </a:rPr>
              <a:t>윤정웅 </a:t>
            </a:r>
            <a:r>
              <a:rPr lang="en-US" altLang="ko-KR" dirty="0" smtClean="0">
                <a:effectLst/>
              </a:rPr>
              <a:t>5555 </a:t>
            </a:r>
            <a:r>
              <a:rPr lang="en-US" altLang="ko-KR" dirty="0"/>
              <a:t>&gt; member2&lt;-subset(</a:t>
            </a:r>
            <a:r>
              <a:rPr lang="en-US" altLang="ko-KR" dirty="0" err="1"/>
              <a:t>member,select</a:t>
            </a:r>
            <a:r>
              <a:rPr lang="en-US" altLang="ko-KR" dirty="0"/>
              <a:t>=c(NO,NAME,TEL)) &gt; member2 </a:t>
            </a:r>
            <a:r>
              <a:rPr lang="en-US" altLang="ko-KR" dirty="0" smtClean="0">
                <a:effectLst/>
              </a:rPr>
              <a:t>NO NAME TEL 1 1 </a:t>
            </a:r>
            <a:r>
              <a:rPr lang="ko-KR" altLang="en-US" dirty="0" smtClean="0">
                <a:effectLst/>
              </a:rPr>
              <a:t>서진수 </a:t>
            </a:r>
            <a:r>
              <a:rPr lang="en-US" altLang="ko-KR" dirty="0" smtClean="0">
                <a:effectLst/>
              </a:rPr>
              <a:t>1111 2 2 </a:t>
            </a:r>
            <a:r>
              <a:rPr lang="ko-KR" altLang="en-US" dirty="0" smtClean="0">
                <a:effectLst/>
              </a:rPr>
              <a:t>주시현 </a:t>
            </a:r>
            <a:r>
              <a:rPr lang="en-US" altLang="ko-KR" dirty="0" smtClean="0">
                <a:effectLst/>
              </a:rPr>
              <a:t>2222 3 3 </a:t>
            </a:r>
            <a:r>
              <a:rPr lang="ko-KR" altLang="en-US" dirty="0" smtClean="0">
                <a:effectLst/>
              </a:rPr>
              <a:t>최경우 </a:t>
            </a:r>
            <a:r>
              <a:rPr lang="en-US" altLang="ko-KR" dirty="0" smtClean="0">
                <a:effectLst/>
              </a:rPr>
              <a:t>3333 4 4 </a:t>
            </a:r>
            <a:r>
              <a:rPr lang="ko-KR" altLang="en-US" dirty="0" smtClean="0">
                <a:effectLst/>
              </a:rPr>
              <a:t>이동근 </a:t>
            </a:r>
            <a:r>
              <a:rPr lang="en-US" altLang="ko-KR" dirty="0" smtClean="0">
                <a:effectLst/>
              </a:rPr>
              <a:t>4444 5 5 </a:t>
            </a:r>
            <a:r>
              <a:rPr lang="ko-KR" altLang="en-US" dirty="0" smtClean="0">
                <a:effectLst/>
              </a:rPr>
              <a:t>윤정웅 </a:t>
            </a:r>
            <a:r>
              <a:rPr lang="en-US" altLang="ko-KR" dirty="0" smtClean="0">
                <a:effectLst/>
              </a:rPr>
              <a:t>5555 </a:t>
            </a:r>
            <a:r>
              <a:rPr lang="en-US" altLang="ko-KR" dirty="0"/>
              <a:t>&gt; member3&lt;-subset(</a:t>
            </a:r>
            <a:r>
              <a:rPr lang="en-US" altLang="ko-KR" dirty="0" err="1"/>
              <a:t>member,select</a:t>
            </a:r>
            <a:r>
              <a:rPr lang="en-US" altLang="ko-KR" dirty="0"/>
              <a:t>=-TEL) &gt; member3 </a:t>
            </a:r>
            <a:r>
              <a:rPr lang="en-US" altLang="ko-KR" dirty="0" smtClean="0">
                <a:effectLst/>
              </a:rPr>
              <a:t>NO NAME ADDRESS HOBBY 1 1 </a:t>
            </a:r>
            <a:r>
              <a:rPr lang="ko-KR" altLang="en-US" dirty="0" smtClean="0">
                <a:effectLst/>
              </a:rPr>
              <a:t>서진수 서울 독서 </a:t>
            </a:r>
            <a:r>
              <a:rPr lang="en-US" altLang="ko-KR" dirty="0" smtClean="0">
                <a:effectLst/>
              </a:rPr>
              <a:t>2 2 </a:t>
            </a:r>
            <a:r>
              <a:rPr lang="ko-KR" altLang="en-US" dirty="0" smtClean="0">
                <a:effectLst/>
              </a:rPr>
              <a:t>주시현 대전 미술 </a:t>
            </a:r>
            <a:r>
              <a:rPr lang="en-US" altLang="ko-KR" dirty="0" smtClean="0">
                <a:effectLst/>
              </a:rPr>
              <a:t>3 3 </a:t>
            </a:r>
            <a:r>
              <a:rPr lang="ko-KR" altLang="en-US" dirty="0" smtClean="0">
                <a:effectLst/>
              </a:rPr>
              <a:t>최경우 포항 놀고먹기 </a:t>
            </a:r>
            <a:r>
              <a:rPr lang="en-US" altLang="ko-KR" dirty="0" smtClean="0">
                <a:effectLst/>
              </a:rPr>
              <a:t>4 4 </a:t>
            </a:r>
            <a:r>
              <a:rPr lang="ko-KR" altLang="en-US" dirty="0" smtClean="0">
                <a:effectLst/>
              </a:rPr>
              <a:t>이동근 경주 </a:t>
            </a:r>
            <a:r>
              <a:rPr lang="ko-KR" altLang="en-US" dirty="0" err="1" smtClean="0">
                <a:effectLst/>
              </a:rPr>
              <a:t>먹고놀기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5 5 </a:t>
            </a:r>
            <a:r>
              <a:rPr lang="ko-KR" altLang="en-US" dirty="0" smtClean="0">
                <a:effectLst/>
              </a:rPr>
              <a:t>윤정웅 경기 </a:t>
            </a:r>
            <a:r>
              <a:rPr lang="ko-KR" altLang="en-US" dirty="0" err="1" smtClean="0">
                <a:effectLst/>
              </a:rPr>
              <a:t>노는애감시하기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colnames</a:t>
            </a:r>
            <a:r>
              <a:rPr lang="en-US" altLang="ko-KR" dirty="0"/>
              <a:t>(member3)&lt;-c("</a:t>
            </a:r>
            <a:r>
              <a:rPr lang="ko-KR" altLang="en-US" dirty="0"/>
              <a:t>번호</a:t>
            </a:r>
            <a:r>
              <a:rPr lang="en-US" altLang="ko-KR" dirty="0"/>
              <a:t>","</a:t>
            </a:r>
            <a:r>
              <a:rPr lang="ko-KR" altLang="en-US" dirty="0"/>
              <a:t>이름</a:t>
            </a:r>
            <a:r>
              <a:rPr lang="en-US" altLang="ko-KR" dirty="0"/>
              <a:t>","</a:t>
            </a:r>
            <a:r>
              <a:rPr lang="ko-KR" altLang="en-US" dirty="0"/>
              <a:t>주소</a:t>
            </a:r>
            <a:r>
              <a:rPr lang="en-US" altLang="ko-KR" dirty="0"/>
              <a:t>","</a:t>
            </a:r>
            <a:r>
              <a:rPr lang="ko-KR" altLang="en-US" dirty="0"/>
              <a:t>취미</a:t>
            </a:r>
            <a:r>
              <a:rPr lang="en-US" altLang="ko-KR" dirty="0"/>
              <a:t>") &gt; member3 </a:t>
            </a:r>
            <a:r>
              <a:rPr lang="ko-KR" altLang="en-US" dirty="0" smtClean="0">
                <a:effectLst/>
              </a:rPr>
              <a:t>번호 이름 주소 취미 </a:t>
            </a:r>
            <a:r>
              <a:rPr lang="en-US" altLang="ko-KR" dirty="0" smtClean="0">
                <a:effectLst/>
              </a:rPr>
              <a:t>1 1 </a:t>
            </a:r>
            <a:r>
              <a:rPr lang="ko-KR" altLang="en-US" dirty="0" smtClean="0">
                <a:effectLst/>
              </a:rPr>
              <a:t>서진수 서울 독서 </a:t>
            </a:r>
            <a:r>
              <a:rPr lang="en-US" altLang="ko-KR" dirty="0" smtClean="0">
                <a:effectLst/>
              </a:rPr>
              <a:t>2 2 </a:t>
            </a:r>
            <a:r>
              <a:rPr lang="ko-KR" altLang="en-US" dirty="0" smtClean="0">
                <a:effectLst/>
              </a:rPr>
              <a:t>주시현 대전 미술 </a:t>
            </a:r>
            <a:r>
              <a:rPr lang="en-US" altLang="ko-KR" dirty="0" smtClean="0">
                <a:effectLst/>
              </a:rPr>
              <a:t>3 3 </a:t>
            </a:r>
            <a:r>
              <a:rPr lang="ko-KR" altLang="en-US" dirty="0" smtClean="0">
                <a:effectLst/>
              </a:rPr>
              <a:t>최경우 포항 놀고먹기 </a:t>
            </a:r>
            <a:r>
              <a:rPr lang="en-US" altLang="ko-KR" dirty="0" smtClean="0">
                <a:effectLst/>
              </a:rPr>
              <a:t>4 4 </a:t>
            </a:r>
            <a:r>
              <a:rPr lang="ko-KR" altLang="en-US" dirty="0" smtClean="0">
                <a:effectLst/>
              </a:rPr>
              <a:t>이동근 경주 </a:t>
            </a:r>
            <a:r>
              <a:rPr lang="ko-KR" altLang="en-US" dirty="0" err="1" smtClean="0">
                <a:effectLst/>
              </a:rPr>
              <a:t>먹고놀기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5 5 </a:t>
            </a:r>
            <a:r>
              <a:rPr lang="ko-KR" altLang="en-US" dirty="0" smtClean="0">
                <a:effectLst/>
              </a:rPr>
              <a:t>윤정웅 경기 </a:t>
            </a:r>
            <a:r>
              <a:rPr lang="ko-KR" altLang="en-US" dirty="0" err="1" smtClean="0">
                <a:effectLst/>
              </a:rPr>
              <a:t>노는애감시하기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/>
              <a:t>&gt; no&lt;-c(1,2,3,4) &gt; name&lt;-c('</a:t>
            </a:r>
            <a:r>
              <a:rPr lang="en-US" altLang="ko-KR" dirty="0" err="1"/>
              <a:t>Apple','Peach','Banana','Grape</a:t>
            </a:r>
            <a:r>
              <a:rPr lang="en-US" altLang="ko-KR" dirty="0"/>
              <a:t>') &gt; price&lt;-c(500,200,100,50) &gt; </a:t>
            </a:r>
            <a:r>
              <a:rPr lang="en-US" altLang="ko-KR" dirty="0" err="1"/>
              <a:t>qty</a:t>
            </a:r>
            <a:r>
              <a:rPr lang="en-US" altLang="ko-KR" dirty="0"/>
              <a:t>&lt;-c(5,2,4,7) &gt; sales&lt;-</a:t>
            </a:r>
            <a:r>
              <a:rPr lang="en-US" altLang="ko-KR" dirty="0" err="1"/>
              <a:t>data.frame</a:t>
            </a:r>
            <a:r>
              <a:rPr lang="en-US" altLang="ko-KR" dirty="0"/>
              <a:t>(NO=no, NAME=</a:t>
            </a:r>
            <a:r>
              <a:rPr lang="en-US" altLang="ko-KR" dirty="0" err="1"/>
              <a:t>name,PRICE</a:t>
            </a:r>
            <a:r>
              <a:rPr lang="en-US" altLang="ko-KR" dirty="0"/>
              <a:t>=</a:t>
            </a:r>
            <a:r>
              <a:rPr lang="en-US" altLang="ko-KR" dirty="0" err="1"/>
              <a:t>price,QTY</a:t>
            </a:r>
            <a:r>
              <a:rPr lang="en-US" altLang="ko-KR" dirty="0"/>
              <a:t>=</a:t>
            </a:r>
            <a:r>
              <a:rPr lang="en-US" altLang="ko-KR" dirty="0" err="1"/>
              <a:t>qty</a:t>
            </a:r>
            <a:r>
              <a:rPr lang="en-US" altLang="ko-KR" dirty="0"/>
              <a:t>) &gt; sales </a:t>
            </a:r>
            <a:r>
              <a:rPr lang="en-US" altLang="ko-KR" dirty="0" smtClean="0">
                <a:effectLst/>
              </a:rPr>
              <a:t>NO NAME PRICE QTY 1 1 Apple 500 5 2 2 Peach 200 2 3 3 Banana 100 4 4 4 Grape 50 7 </a:t>
            </a:r>
            <a:r>
              <a:rPr lang="en-US" altLang="ko-KR" dirty="0"/>
              <a:t>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딸기</a:t>
            </a:r>
            <a:r>
              <a:rPr lang="en-US" altLang="ko-KR" dirty="0"/>
              <a:t>','</a:t>
            </a:r>
            <a:r>
              <a:rPr lang="ko-KR" altLang="en-US" dirty="0"/>
              <a:t>수박</a:t>
            </a:r>
            <a:r>
              <a:rPr lang="en-US" altLang="ko-KR" dirty="0"/>
              <a:t>'), price=c(1800,1500,3000), </a:t>
            </a:r>
            <a:r>
              <a:rPr lang="en-US" altLang="ko-KR" dirty="0" err="1"/>
              <a:t>qty</a:t>
            </a:r>
            <a:r>
              <a:rPr lang="en-US" altLang="ko-KR" dirty="0"/>
              <a:t>=c(24,38,13))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ko-KR" altLang="en-US" dirty="0"/>
              <a:t>제품</a:t>
            </a:r>
            <a:r>
              <a:rPr lang="en-US" altLang="ko-KR" dirty="0"/>
              <a:t>=name, </a:t>
            </a:r>
            <a:r>
              <a:rPr lang="ko-KR" altLang="en-US" dirty="0"/>
              <a:t>가격</a:t>
            </a:r>
            <a:r>
              <a:rPr lang="en-US" altLang="ko-KR" dirty="0"/>
              <a:t>=price,</a:t>
            </a:r>
            <a:r>
              <a:rPr lang="ko-KR" altLang="en-US" dirty="0"/>
              <a:t>판매량</a:t>
            </a:r>
            <a:r>
              <a:rPr lang="en-US" altLang="ko-KR" dirty="0"/>
              <a:t>=</a:t>
            </a:r>
            <a:r>
              <a:rPr lang="en-US" altLang="ko-KR" dirty="0" err="1"/>
              <a:t>qty</a:t>
            </a:r>
            <a:r>
              <a:rPr lang="en-US" altLang="ko-KR" dirty="0"/>
              <a:t>) &gt; df1 </a:t>
            </a:r>
            <a:r>
              <a:rPr lang="ko-KR" altLang="en-US" dirty="0" smtClean="0">
                <a:effectLst/>
              </a:rPr>
              <a:t>제품 가격 판매량 </a:t>
            </a:r>
            <a:r>
              <a:rPr lang="en-US" altLang="ko-KR" dirty="0" smtClean="0">
                <a:effectLst/>
              </a:rPr>
              <a:t>1 Apple 500 5 2 Peach 200 2 3 Banana 100 4 4 Grape 50 7 </a:t>
            </a:r>
            <a:r>
              <a:rPr lang="en-US" altLang="ko-KR" dirty="0"/>
              <a:t>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딸기</a:t>
            </a:r>
            <a:r>
              <a:rPr lang="en-US" altLang="ko-KR" dirty="0"/>
              <a:t>','</a:t>
            </a:r>
            <a:r>
              <a:rPr lang="ko-KR" altLang="en-US" dirty="0"/>
              <a:t>수박</a:t>
            </a:r>
            <a:r>
              <a:rPr lang="en-US" altLang="ko-KR" dirty="0"/>
              <a:t>'), price=c(1800,1500,3000), </a:t>
            </a:r>
            <a:r>
              <a:rPr lang="en-US" altLang="ko-KR" dirty="0" err="1"/>
              <a:t>qty</a:t>
            </a:r>
            <a:r>
              <a:rPr lang="en-US" altLang="ko-KR" dirty="0"/>
              <a:t>=c(24,38,13))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ko-KR" altLang="en-US" dirty="0"/>
              <a:t>제품</a:t>
            </a:r>
            <a:r>
              <a:rPr lang="en-US" altLang="ko-KR" dirty="0"/>
              <a:t>=name, </a:t>
            </a:r>
            <a:r>
              <a:rPr lang="ko-KR" altLang="en-US" dirty="0"/>
              <a:t>가격</a:t>
            </a:r>
            <a:r>
              <a:rPr lang="en-US" altLang="ko-KR" dirty="0"/>
              <a:t>=price,</a:t>
            </a:r>
            <a:r>
              <a:rPr lang="ko-KR" altLang="en-US" dirty="0"/>
              <a:t>판매량</a:t>
            </a:r>
            <a:r>
              <a:rPr lang="en-US" altLang="ko-KR" dirty="0"/>
              <a:t>=</a:t>
            </a:r>
            <a:r>
              <a:rPr lang="en-US" altLang="ko-KR" dirty="0" err="1"/>
              <a:t>qty</a:t>
            </a:r>
            <a:r>
              <a:rPr lang="en-US" altLang="ko-KR" dirty="0"/>
              <a:t>) &gt; df1 </a:t>
            </a:r>
            <a:r>
              <a:rPr lang="ko-KR" altLang="en-US" dirty="0" smtClean="0">
                <a:effectLst/>
              </a:rPr>
              <a:t>제품 가격 판매량 </a:t>
            </a:r>
            <a:r>
              <a:rPr lang="en-US" altLang="ko-KR" dirty="0" smtClean="0">
                <a:effectLst/>
              </a:rPr>
              <a:t>1 Apple 500 5 2 Peach 200 2 3 Banana 100 4 4 Grape 50 7 </a:t>
            </a:r>
            <a:r>
              <a:rPr lang="en-US" altLang="ko-KR" dirty="0"/>
              <a:t>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딸기</a:t>
            </a:r>
            <a:r>
              <a:rPr lang="en-US" altLang="ko-KR" dirty="0"/>
              <a:t>','</a:t>
            </a:r>
            <a:r>
              <a:rPr lang="ko-KR" altLang="en-US" dirty="0"/>
              <a:t>수박</a:t>
            </a:r>
            <a:r>
              <a:rPr lang="en-US" altLang="ko-KR" dirty="0"/>
              <a:t>'), price=c(1800,1500,3000), </a:t>
            </a:r>
            <a:r>
              <a:rPr lang="en-US" altLang="ko-KR" dirty="0" err="1"/>
              <a:t>qty</a:t>
            </a:r>
            <a:r>
              <a:rPr lang="en-US" altLang="ko-KR" dirty="0"/>
              <a:t>=c(24,38,13))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ko-KR" altLang="en-US" dirty="0"/>
              <a:t>제품</a:t>
            </a:r>
            <a:r>
              <a:rPr lang="en-US" altLang="ko-KR" dirty="0"/>
              <a:t>=name, </a:t>
            </a:r>
            <a:r>
              <a:rPr lang="ko-KR" altLang="en-US" dirty="0"/>
              <a:t>가격</a:t>
            </a:r>
            <a:r>
              <a:rPr lang="en-US" altLang="ko-KR" dirty="0"/>
              <a:t>=price,</a:t>
            </a:r>
            <a:r>
              <a:rPr lang="ko-KR" altLang="en-US" dirty="0"/>
              <a:t>판매량</a:t>
            </a:r>
            <a:r>
              <a:rPr lang="en-US" altLang="ko-KR" dirty="0"/>
              <a:t>=</a:t>
            </a:r>
            <a:r>
              <a:rPr lang="en-US" altLang="ko-KR" dirty="0" err="1"/>
              <a:t>qty</a:t>
            </a:r>
            <a:r>
              <a:rPr lang="en-US" altLang="ko-KR" dirty="0"/>
              <a:t>) &gt; df1 </a:t>
            </a:r>
            <a:r>
              <a:rPr lang="ko-KR" altLang="en-US" dirty="0" smtClean="0">
                <a:effectLst/>
              </a:rPr>
              <a:t>제품 가격 판매량 </a:t>
            </a:r>
            <a:r>
              <a:rPr lang="en-US" altLang="ko-KR" dirty="0" smtClean="0">
                <a:effectLst/>
              </a:rPr>
              <a:t>1 Apple 500 5 2 Peach 200 2 3 Banana 100 4 4 Grape 50 7 </a:t>
            </a:r>
            <a:r>
              <a:rPr lang="en-US" altLang="ko-KR" dirty="0"/>
              <a:t>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(name=c('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딸기</a:t>
            </a:r>
            <a:r>
              <a:rPr lang="en-US" altLang="ko-KR" dirty="0"/>
              <a:t>','</a:t>
            </a:r>
            <a:r>
              <a:rPr lang="ko-KR" altLang="en-US" dirty="0"/>
              <a:t>수박</a:t>
            </a:r>
            <a:r>
              <a:rPr lang="en-US" altLang="ko-KR" dirty="0"/>
              <a:t>'), price=c(1800,1500,3000), </a:t>
            </a:r>
            <a:r>
              <a:rPr lang="en-US" altLang="ko-KR" dirty="0" err="1"/>
              <a:t>qty</a:t>
            </a:r>
            <a:r>
              <a:rPr lang="en-US" altLang="ko-KR" dirty="0"/>
              <a:t>=c(24,38,13)) &gt; df1&lt;-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ko-KR" altLang="en-US" dirty="0"/>
              <a:t>제품</a:t>
            </a:r>
            <a:r>
              <a:rPr lang="en-US" altLang="ko-KR" dirty="0"/>
              <a:t>=name, </a:t>
            </a:r>
            <a:r>
              <a:rPr lang="ko-KR" altLang="en-US" dirty="0"/>
              <a:t>가격</a:t>
            </a:r>
            <a:r>
              <a:rPr lang="en-US" altLang="ko-KR" dirty="0"/>
              <a:t>=price,</a:t>
            </a:r>
            <a:r>
              <a:rPr lang="ko-KR" altLang="en-US" dirty="0"/>
              <a:t>판매량</a:t>
            </a:r>
            <a:r>
              <a:rPr lang="en-US" altLang="ko-KR" dirty="0"/>
              <a:t>=</a:t>
            </a:r>
            <a:r>
              <a:rPr lang="en-US" altLang="ko-KR" dirty="0" err="1"/>
              <a:t>qty</a:t>
            </a:r>
            <a:r>
              <a:rPr lang="en-US" altLang="ko-KR" dirty="0"/>
              <a:t>) &gt; df1 </a:t>
            </a:r>
            <a:r>
              <a:rPr lang="ko-KR" altLang="en-US" dirty="0" smtClean="0">
                <a:effectLst/>
              </a:rPr>
              <a:t>제품 가격 판매량 </a:t>
            </a:r>
            <a:r>
              <a:rPr lang="en-US" altLang="ko-KR" dirty="0" smtClean="0">
                <a:effectLst/>
              </a:rPr>
              <a:t>1 Apple 500 5 2 Peach 200 2 3 Banana 100 4 4 Grape 50 7 </a:t>
            </a:r>
            <a:r>
              <a:rPr lang="en-US" altLang="ko-KR" dirty="0"/>
              <a:t>&gt; mean(df1$name) </a:t>
            </a:r>
            <a:r>
              <a:rPr lang="en-US" altLang="ko-KR" dirty="0" smtClean="0">
                <a:effectLst/>
              </a:rPr>
              <a:t>[1] NA </a:t>
            </a:r>
            <a:r>
              <a:rPr lang="en-US" altLang="ko-KR" dirty="0"/>
              <a:t>Warning messages: 1: In </a:t>
            </a:r>
            <a:r>
              <a:rPr lang="en-US" altLang="ko-KR" dirty="0" err="1"/>
              <a:t>grepl</a:t>
            </a:r>
            <a:r>
              <a:rPr lang="en-US" altLang="ko-KR" dirty="0"/>
              <a:t>("|||", what, fixed = TRUE) : input string 1 is invalid in this locale 2: In </a:t>
            </a:r>
            <a:r>
              <a:rPr lang="en-US" altLang="ko-KR" dirty="0" err="1"/>
              <a:t>mean.default</a:t>
            </a:r>
            <a:r>
              <a:rPr lang="en-US" altLang="ko-KR" dirty="0"/>
              <a:t>(df1$name) : </a:t>
            </a:r>
            <a:r>
              <a:rPr lang="ko-KR" altLang="en-US" dirty="0"/>
              <a:t>인자가 </a:t>
            </a:r>
            <a:r>
              <a:rPr lang="ko-KR" altLang="en-US" dirty="0" err="1"/>
              <a:t>수치형</a:t>
            </a:r>
            <a:r>
              <a:rPr lang="ko-KR" altLang="en-US" dirty="0"/>
              <a:t> 또는 논리형이 아니므로 </a:t>
            </a:r>
            <a:r>
              <a:rPr lang="en-US" altLang="ko-KR" dirty="0"/>
              <a:t>NA</a:t>
            </a:r>
            <a:r>
              <a:rPr lang="ko-KR" altLang="en-US" dirty="0"/>
              <a:t>를 반환합니다 </a:t>
            </a:r>
            <a:r>
              <a:rPr lang="en-US" altLang="ko-KR" dirty="0"/>
              <a:t>&gt; mean(df1$</a:t>
            </a:r>
            <a:r>
              <a:rPr lang="ko-KR" altLang="en-US" dirty="0"/>
              <a:t>가격</a:t>
            </a:r>
            <a:r>
              <a:rPr lang="en-US" altLang="ko-KR" dirty="0"/>
              <a:t>) </a:t>
            </a:r>
            <a:r>
              <a:rPr lang="en-US" altLang="ko-KR" dirty="0" smtClean="0">
                <a:effectLst/>
              </a:rPr>
              <a:t>[1] 212.5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52120" y="4821728"/>
            <a:ext cx="1705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mean(df1$qty)</a:t>
            </a:r>
          </a:p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96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9512" y="4797152"/>
            <a:ext cx="10441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df1&lt;-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(no=c(1,2,3), name=c('</a:t>
            </a:r>
            <a:r>
              <a:rPr lang="en-US" altLang="ko-KR" dirty="0" err="1" smtClean="0"/>
              <a:t>apple','banana','peach</a:t>
            </a:r>
            <a:r>
              <a:rPr lang="en-US" altLang="ko-KR" dirty="0" smtClean="0"/>
              <a:t>'), price=c(100,200,300))</a:t>
            </a:r>
          </a:p>
          <a:p>
            <a:r>
              <a:rPr lang="en-US" altLang="ko-KR" dirty="0" smtClean="0"/>
              <a:t>df1&lt;-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(NO=no, NAME=</a:t>
            </a:r>
            <a:r>
              <a:rPr lang="en-US" altLang="ko-KR" dirty="0" err="1" smtClean="0"/>
              <a:t>name,PRICE</a:t>
            </a:r>
            <a:r>
              <a:rPr lang="en-US" altLang="ko-KR" dirty="0" smtClean="0"/>
              <a:t>=price)</a:t>
            </a:r>
          </a:p>
          <a:p>
            <a:r>
              <a:rPr lang="en-US" altLang="ko-KR" dirty="0" smtClean="0"/>
              <a:t>df1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720482"/>
            <a:ext cx="961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df2&lt;-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(no=c(10,20,30), name=c('</a:t>
            </a:r>
            <a:r>
              <a:rPr lang="en-US" altLang="ko-KR" dirty="0" err="1" smtClean="0"/>
              <a:t>train','car','airplane</a:t>
            </a:r>
            <a:r>
              <a:rPr lang="en-US" altLang="ko-KR" dirty="0" smtClean="0"/>
              <a:t>'), price=c(1000,2000,3000))</a:t>
            </a:r>
          </a:p>
          <a:p>
            <a:r>
              <a:rPr lang="en-US" altLang="ko-KR" dirty="0" smtClean="0"/>
              <a:t>df2&lt;-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(NO=no, NAME=</a:t>
            </a:r>
            <a:r>
              <a:rPr lang="en-US" altLang="ko-KR" dirty="0" err="1" smtClean="0"/>
              <a:t>name,PRICE</a:t>
            </a:r>
            <a:r>
              <a:rPr lang="en-US" altLang="ko-KR" dirty="0" smtClean="0"/>
              <a:t>=price)</a:t>
            </a:r>
          </a:p>
          <a:p>
            <a:r>
              <a:rPr lang="en-US" altLang="ko-KR" dirty="0" smtClean="0"/>
              <a:t>df2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5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8756</Words>
  <Application>Microsoft Office PowerPoint</Application>
  <PresentationFormat>화면 슬라이드 쇼(4:3)</PresentationFormat>
  <Paragraphs>94</Paragraphs>
  <Slides>15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실습문제(1)</vt:lpstr>
      <vt:lpstr>PowerPoint 프레젠테이션</vt:lpstr>
      <vt:lpstr>실습문제(2)</vt:lpstr>
      <vt:lpstr>PowerPoint 프레젠테이션</vt:lpstr>
      <vt:lpstr>실습문제3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14</cp:revision>
  <dcterms:created xsi:type="dcterms:W3CDTF">2018-02-13T01:30:35Z</dcterms:created>
  <dcterms:modified xsi:type="dcterms:W3CDTF">2018-02-13T04:20:04Z</dcterms:modified>
</cp:coreProperties>
</file>