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7" r:id="rId10"/>
    <p:sldId id="264" r:id="rId11"/>
    <p:sldId id="262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C0E2-D7BC-4F77-BA76-D25CE13E0270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01C94-9DEF-4DFC-AF0B-ADFAEE45A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5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mergeUserDic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서울명소분석하기</a:t>
            </a:r>
            <a:r>
              <a:rPr lang="en-US" altLang="ko-KR" dirty="0" smtClean="0"/>
              <a:t>.txt"),"</a:t>
            </a:r>
            <a:r>
              <a:rPr lang="en-US" altLang="ko-KR" dirty="0" err="1" smtClean="0"/>
              <a:t>ncn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("seoul_go.txt")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place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(place),30)</a:t>
            </a:r>
          </a:p>
          <a:p>
            <a:r>
              <a:rPr lang="en-US" altLang="ko-KR" dirty="0" err="1" smtClean="0"/>
              <a:t>cdata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,"[^[:alpha:]]","")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","",place)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("seoulgsub.txt")</a:t>
            </a:r>
          </a:p>
          <a:p>
            <a:r>
              <a:rPr lang="en-US" altLang="ko-KR" dirty="0" smtClean="0"/>
              <a:t>txt</a:t>
            </a:r>
          </a:p>
          <a:p>
            <a:r>
              <a:rPr lang="en-US" altLang="ko-KR" dirty="0" err="1" smtClean="0"/>
              <a:t>cnt_txt</a:t>
            </a:r>
            <a:r>
              <a:rPr lang="en-US" altLang="ko-KR" dirty="0" smtClean="0"/>
              <a:t>&lt;-length(txt)</a:t>
            </a:r>
          </a:p>
          <a:p>
            <a:r>
              <a:rPr lang="en-US" altLang="ko-KR" dirty="0" err="1" smtClean="0"/>
              <a:t>cnt_txt</a:t>
            </a:r>
            <a:endParaRPr lang="en-US" altLang="ko-KR" dirty="0" smtClean="0"/>
          </a:p>
          <a:p>
            <a:r>
              <a:rPr lang="en-US" altLang="ko-KR" dirty="0" smtClean="0"/>
              <a:t>i&lt;-1</a:t>
            </a:r>
          </a:p>
          <a:p>
            <a:r>
              <a:rPr lang="en-US" altLang="ko-KR" dirty="0" smtClean="0"/>
              <a:t>for(i in 1:cnt_txt){</a:t>
            </a:r>
          </a:p>
          <a:p>
            <a:r>
              <a:rPr lang="en-US" altLang="ko-KR" dirty="0" smtClean="0"/>
              <a:t>  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((txt[i]),"",place)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place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place&lt;-Filter(function(x){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(x)&gt;=2},place)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(place),"seoul_go_2.txt")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("seoul_go_2.txt")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=c(5,1),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0.25,min.freq=2,random.order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err="1" smtClean="0"/>
              <a:t>블로거들이</a:t>
            </a:r>
            <a:r>
              <a:rPr lang="ko-KR" altLang="en-US" dirty="0" smtClean="0"/>
              <a:t> 추천하는 서울 명소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1C94-9DEF-4DFC-AF0B-ADFAEE45A4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3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1C94-9DEF-4DFC-AF0B-ADFAEE45A4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8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("noh.txt")</a:t>
            </a:r>
          </a:p>
          <a:p>
            <a:r>
              <a:rPr lang="en-US" altLang="ko-KR" dirty="0" smtClean="0"/>
              <a:t>nouns&lt;-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(nouns),30)</a:t>
            </a:r>
          </a:p>
          <a:p>
            <a:r>
              <a:rPr lang="en-US" altLang="ko-KR" dirty="0" smtClean="0"/>
              <a:t>nouns&lt;-Filter(function(x){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(x)&gt;=2},nouns)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(nouns),"noh_2.txt")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("noh_2.txt")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=c(5,0.5),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0.25,min.freq=1,random.order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err="1" smtClean="0"/>
              <a:t>故노무현</a:t>
            </a:r>
            <a:r>
              <a:rPr lang="ko-KR" altLang="en-US" dirty="0" smtClean="0"/>
              <a:t> 대통령님 연설문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1C94-9DEF-4DFC-AF0B-ADFAEE45A4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7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("job_20.txt")</a:t>
            </a:r>
          </a:p>
          <a:p>
            <a:r>
              <a:rPr lang="en-US" altLang="ko-KR" dirty="0" smtClean="0"/>
              <a:t>nouns&lt;-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(nouns),30)</a:t>
            </a:r>
          </a:p>
          <a:p>
            <a:r>
              <a:rPr lang="en-US" altLang="ko-KR" dirty="0" smtClean="0"/>
              <a:t>nouns&lt;-Filter(function(x){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(x)&gt;=2},nouns)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(nouns),"job_20_2.txt")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("job_20_2.txt")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=c(5,0.5),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0.25,min.freq=1,random.order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"20</a:t>
            </a:r>
            <a:r>
              <a:rPr lang="ko-KR" altLang="en-US" dirty="0" smtClean="0"/>
              <a:t>대 창업 관련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("job_30.txt")</a:t>
            </a:r>
          </a:p>
          <a:p>
            <a:r>
              <a:rPr lang="en-US" altLang="ko-KR" dirty="0" smtClean="0"/>
              <a:t>nouns&lt;-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(nouns),30)</a:t>
            </a:r>
          </a:p>
          <a:p>
            <a:r>
              <a:rPr lang="en-US" altLang="ko-KR" dirty="0" smtClean="0"/>
              <a:t>nouns&lt;-Filter(function(x){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(x)&gt;=2},nouns)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(nouns),"job_30_2.txt")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("job_30_2.txt")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=c(5,0.5),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0.25,min.freq=1,random.order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"30</a:t>
            </a:r>
            <a:r>
              <a:rPr lang="ko-KR" altLang="en-US" dirty="0" smtClean="0"/>
              <a:t>대 창업 관련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=5,box.col="red")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1C94-9DEF-4DFC-AF0B-ADFAEE45A4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7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(c(letters,LETTERS,0:9),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(1,1000,len=62))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1C94-9DEF-4DFC-AF0B-ADFAEE45A4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8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(c(letters,LETTERS,0:9),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(1,1000,len=62))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(c(letters,LETTERS,0:9),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(1,1000,len=62),colors=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1C94-9DEF-4DFC-AF0B-ADFAEE45A4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3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4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3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2644DC97-E3A6-4101-9444-BB9D0A5F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94EE76-4B4F-4E14-8CDC-7095CDBC3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조별 과제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조별 프로젝트 주제어를 </a:t>
            </a:r>
            <a:r>
              <a:rPr lang="ko-KR" altLang="en-US" dirty="0" err="1" smtClean="0"/>
              <a:t>네이버로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한 후 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42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대문자 소문자 </a:t>
            </a:r>
            <a:r>
              <a:rPr lang="en-US" altLang="ko-KR" dirty="0"/>
              <a:t>0~9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1556792"/>
            <a:ext cx="5050904" cy="504056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install.packages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wordcloud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library(</a:t>
            </a:r>
            <a:r>
              <a:rPr lang="en-US" altLang="ko-KR" sz="2400" dirty="0" err="1"/>
              <a:t>wordcloud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wordcloud</a:t>
            </a:r>
            <a:r>
              <a:rPr lang="en-US" altLang="ko-KR" sz="2400" dirty="0"/>
              <a:t>(c(letters,LETTERS,0:9),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(1,1000,len=62))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6" t="50000" r="11355" b="9744"/>
          <a:stretch/>
        </p:blipFill>
        <p:spPr bwMode="auto">
          <a:xfrm>
            <a:off x="323528" y="1556792"/>
            <a:ext cx="4104456" cy="392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18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대문자 소문자 </a:t>
            </a:r>
            <a:r>
              <a:rPr lang="en-US" altLang="ko-KR" dirty="0" smtClean="0"/>
              <a:t>0~9 </a:t>
            </a:r>
            <a:r>
              <a:rPr lang="en-US" altLang="ko-KR" dirty="0" err="1" smtClean="0"/>
              <a:t>palete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4128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Library(</a:t>
            </a:r>
            <a:r>
              <a:rPr lang="en-US" altLang="ko-KR" sz="2400" dirty="0" err="1" smtClean="0"/>
              <a:t>RColorBrewer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err="1" smtClean="0"/>
              <a:t>palete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t="45210" r="6094" b="8593"/>
          <a:stretch/>
        </p:blipFill>
        <p:spPr bwMode="auto">
          <a:xfrm>
            <a:off x="683568" y="1700808"/>
            <a:ext cx="4824536" cy="43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19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5DCB99B5-7942-4B46-A255-5D5C955A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CC242A3-979D-4B7A-8127-1407E14AB3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Seoul_go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이용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4" t="39012" r="1038" b="4104"/>
          <a:stretch/>
        </p:blipFill>
        <p:spPr bwMode="auto">
          <a:xfrm>
            <a:off x="323528" y="1700808"/>
            <a:ext cx="4464496" cy="452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20" b="28719"/>
          <a:stretch/>
        </p:blipFill>
        <p:spPr bwMode="auto">
          <a:xfrm>
            <a:off x="5076056" y="1772816"/>
            <a:ext cx="3636895" cy="384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5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CB822F8F-0BC4-46FB-8A17-D0087372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5658BF-1B8E-4C3F-9441-6DFA7BB79F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F80173DB-473B-40FC-A144-E2BD527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7B83658-D687-4FF5-8310-172E0AF58B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93909B32-437A-417B-999C-705D3E7F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01C9D4-6539-44B9-99E6-41185972E8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노무현 대통령님 연설 분석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5298" r="13313" b="13766"/>
          <a:stretch/>
        </p:blipFill>
        <p:spPr bwMode="auto">
          <a:xfrm>
            <a:off x="1547664" y="1916832"/>
            <a:ext cx="4464496" cy="398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B1E5BF62-AA91-48F1-A8F9-23C55614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F1F430-BB72-4D9D-8B7A-DCAC8308E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대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30</a:t>
            </a:r>
            <a:r>
              <a:rPr lang="ko-KR" altLang="en-US" dirty="0" smtClean="0"/>
              <a:t>대 창업 분석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2" t="45210" r="2017" b="10895"/>
          <a:stretch/>
        </p:blipFill>
        <p:spPr bwMode="auto">
          <a:xfrm>
            <a:off x="0" y="1425848"/>
            <a:ext cx="477248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4" t="45868" r="7015" b="4811"/>
          <a:stretch/>
        </p:blipFill>
        <p:spPr bwMode="auto">
          <a:xfrm>
            <a:off x="5076056" y="1844824"/>
            <a:ext cx="3528392" cy="365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70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572</Words>
  <Application>Microsoft Office PowerPoint</Application>
  <PresentationFormat>화면 슬라이드 쇼(4:3)</PresentationFormat>
  <Paragraphs>120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2월13일 1교시 과제</vt:lpstr>
      <vt:lpstr>PowerPoint 프레젠테이션</vt:lpstr>
      <vt:lpstr>Seoul_go 파일 이용</vt:lpstr>
      <vt:lpstr>PowerPoint 프레젠테이션</vt:lpstr>
      <vt:lpstr>PowerPoint 프레젠테이션</vt:lpstr>
      <vt:lpstr>PowerPoint 프레젠테이션</vt:lpstr>
      <vt:lpstr>노무현 대통령님 연설 분석</vt:lpstr>
      <vt:lpstr>PowerPoint 프레젠테이션</vt:lpstr>
      <vt:lpstr>20대 vs 30대 창업 분석</vt:lpstr>
      <vt:lpstr>PowerPoint 프레젠테이션</vt:lpstr>
      <vt:lpstr>조별 과제</vt:lpstr>
      <vt:lpstr>대문자 소문자 0~9</vt:lpstr>
      <vt:lpstr>대문자 소문자 0~9 palete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2월13일 1교시 과제</dc:title>
  <dc:creator>student</dc:creator>
  <cp:lastModifiedBy>student</cp:lastModifiedBy>
  <cp:revision>10</cp:revision>
  <dcterms:created xsi:type="dcterms:W3CDTF">2018-02-12T23:28:18Z</dcterms:created>
  <dcterms:modified xsi:type="dcterms:W3CDTF">2018-02-13T01:24:58Z</dcterms:modified>
</cp:coreProperties>
</file>