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7F96-3101-4210-9395-3A1BF488D87E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FF5-F659-4267-8888-9CA708633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4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7F96-3101-4210-9395-3A1BF488D87E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FF5-F659-4267-8888-9CA708633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7F96-3101-4210-9395-3A1BF488D87E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FF5-F659-4267-8888-9CA708633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0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6624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7F96-3101-4210-9395-3A1BF488D87E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FF5-F659-4267-8888-9CA708633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7F96-3101-4210-9395-3A1BF488D87E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FF5-F659-4267-8888-9CA708633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1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7F96-3101-4210-9395-3A1BF488D87E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FF5-F659-4267-8888-9CA708633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2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7F96-3101-4210-9395-3A1BF488D87E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FF5-F659-4267-8888-9CA708633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6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7F96-3101-4210-9395-3A1BF488D87E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FF5-F659-4267-8888-9CA708633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23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7F96-3101-4210-9395-3A1BF488D87E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FF5-F659-4267-8888-9CA708633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7F96-3101-4210-9395-3A1BF488D87E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FF5-F659-4267-8888-9CA708633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6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7F96-3101-4210-9395-3A1BF488D87E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FF5-F659-4267-8888-9CA708633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7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B7F96-3101-4210-9395-3A1BF488D87E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3FF5-F659-4267-8888-9CA708633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9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분석도</a:t>
            </a:r>
            <a:r>
              <a:rPr lang="ko-KR" altLang="en-US" dirty="0"/>
              <a:t>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8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43635"/>
            <a:ext cx="8550950" cy="621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20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0" y="-13684"/>
            <a:ext cx="8963994" cy="5669958"/>
          </a:xfrm>
        </p:spPr>
        <p:txBody>
          <a:bodyPr/>
          <a:lstStyle/>
          <a:p>
            <a:r>
              <a:rPr lang="en-US" altLang="ko-KR" b="0" dirty="0" err="1"/>
              <a:t>midwest</a:t>
            </a:r>
            <a:r>
              <a:rPr lang="en-US" altLang="ko-KR" b="0" dirty="0"/>
              <a:t>&lt;-</a:t>
            </a:r>
            <a:r>
              <a:rPr lang="en-US" altLang="ko-KR" b="0" dirty="0" err="1"/>
              <a:t>as.data.frame</a:t>
            </a:r>
            <a:r>
              <a:rPr lang="en-US" altLang="ko-KR" b="0" dirty="0"/>
              <a:t>(ggplot2::</a:t>
            </a:r>
            <a:r>
              <a:rPr lang="en-US" altLang="ko-KR" b="0" dirty="0" err="1"/>
              <a:t>midwest</a:t>
            </a:r>
            <a:r>
              <a:rPr lang="en-US" altLang="ko-KR" b="0" dirty="0"/>
              <a:t>)</a:t>
            </a:r>
          </a:p>
          <a:p>
            <a:r>
              <a:rPr lang="en-US" altLang="ko-KR" b="0" dirty="0"/>
              <a:t>head(</a:t>
            </a:r>
            <a:r>
              <a:rPr lang="en-US" altLang="ko-KR" b="0" dirty="0" err="1"/>
              <a:t>midwest</a:t>
            </a:r>
            <a:r>
              <a:rPr lang="en-US" altLang="ko-KR" b="0" dirty="0"/>
              <a:t>)</a:t>
            </a:r>
          </a:p>
          <a:p>
            <a:r>
              <a:rPr lang="en-US" altLang="ko-KR" b="0" dirty="0"/>
              <a:t>tail(</a:t>
            </a:r>
            <a:r>
              <a:rPr lang="en-US" altLang="ko-KR" b="0" dirty="0" err="1"/>
              <a:t>midwest</a:t>
            </a:r>
            <a:r>
              <a:rPr lang="en-US" altLang="ko-KR" b="0" dirty="0"/>
              <a:t>)</a:t>
            </a:r>
          </a:p>
          <a:p>
            <a:r>
              <a:rPr lang="en-US" altLang="ko-KR" b="0" dirty="0"/>
              <a:t>View(</a:t>
            </a:r>
            <a:r>
              <a:rPr lang="en-US" altLang="ko-KR" b="0" dirty="0" err="1"/>
              <a:t>midwest</a:t>
            </a:r>
            <a:r>
              <a:rPr lang="en-US" altLang="ko-KR" b="0" dirty="0"/>
              <a:t>)</a:t>
            </a:r>
          </a:p>
          <a:p>
            <a:r>
              <a:rPr lang="en-US" altLang="ko-KR" b="0" dirty="0"/>
              <a:t>dim(</a:t>
            </a:r>
            <a:r>
              <a:rPr lang="en-US" altLang="ko-KR" b="0" dirty="0" err="1"/>
              <a:t>midwest</a:t>
            </a:r>
            <a:r>
              <a:rPr lang="en-US" altLang="ko-KR" b="0" dirty="0"/>
              <a:t>)</a:t>
            </a:r>
          </a:p>
          <a:p>
            <a:r>
              <a:rPr lang="en-US" altLang="ko-KR" b="0" dirty="0" err="1"/>
              <a:t>str</a:t>
            </a:r>
            <a:r>
              <a:rPr lang="en-US" altLang="ko-KR" b="0" dirty="0"/>
              <a:t>(</a:t>
            </a:r>
            <a:r>
              <a:rPr lang="en-US" altLang="ko-KR" b="0" dirty="0" err="1"/>
              <a:t>midwest</a:t>
            </a:r>
            <a:r>
              <a:rPr lang="en-US" altLang="ko-KR" b="0" dirty="0" smtClean="0"/>
              <a:t>)</a:t>
            </a:r>
          </a:p>
          <a:p>
            <a:r>
              <a:rPr lang="en-US" altLang="ko-KR" b="0" dirty="0" smtClean="0"/>
              <a:t>Summary(</a:t>
            </a:r>
            <a:r>
              <a:rPr lang="en-US" altLang="ko-KR" b="0" dirty="0" err="1" smtClean="0"/>
              <a:t>midwest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9" t="18442" r="25828" b="40650"/>
          <a:stretch/>
        </p:blipFill>
        <p:spPr bwMode="auto">
          <a:xfrm>
            <a:off x="5048545" y="233645"/>
            <a:ext cx="4095455" cy="279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t="30245" r="35107" b="2497"/>
          <a:stretch/>
        </p:blipFill>
        <p:spPr bwMode="auto">
          <a:xfrm>
            <a:off x="5048545" y="2680918"/>
            <a:ext cx="3995936" cy="420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01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바꾸기</a:t>
            </a:r>
            <a:endParaRPr lang="en-US" altLang="ko-KR" dirty="0" smtClean="0"/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dplyr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df_new</a:t>
            </a:r>
            <a:r>
              <a:rPr lang="en-US" altLang="ko-KR" dirty="0"/>
              <a:t>&lt;-</a:t>
            </a:r>
            <a:r>
              <a:rPr lang="en-US" altLang="ko-KR" dirty="0" err="1"/>
              <a:t>midwest</a:t>
            </a:r>
            <a:endParaRPr lang="en-US" altLang="ko-KR" dirty="0"/>
          </a:p>
          <a:p>
            <a:r>
              <a:rPr lang="en-US" altLang="ko-KR" dirty="0" err="1"/>
              <a:t>df_new</a:t>
            </a:r>
            <a:endParaRPr lang="en-US" altLang="ko-KR" dirty="0"/>
          </a:p>
          <a:p>
            <a:r>
              <a:rPr lang="en-US" altLang="ko-KR" dirty="0" err="1"/>
              <a:t>df_new</a:t>
            </a:r>
            <a:r>
              <a:rPr lang="en-US" altLang="ko-KR" dirty="0"/>
              <a:t>&lt;-rename(</a:t>
            </a:r>
            <a:r>
              <a:rPr lang="en-US" altLang="ko-KR" dirty="0" err="1"/>
              <a:t>df_new,total</a:t>
            </a:r>
            <a:r>
              <a:rPr lang="en-US" altLang="ko-KR" dirty="0"/>
              <a:t>=</a:t>
            </a:r>
            <a:r>
              <a:rPr lang="en-US" altLang="ko-KR" dirty="0" err="1"/>
              <a:t>poptotal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df_new</a:t>
            </a:r>
            <a:r>
              <a:rPr lang="en-US" altLang="ko-KR" dirty="0"/>
              <a:t>&lt;-rename(</a:t>
            </a:r>
            <a:r>
              <a:rPr lang="en-US" altLang="ko-KR" dirty="0" err="1"/>
              <a:t>df_new,asian</a:t>
            </a:r>
            <a:r>
              <a:rPr lang="en-US" altLang="ko-KR" dirty="0"/>
              <a:t>=</a:t>
            </a:r>
            <a:r>
              <a:rPr lang="en-US" altLang="ko-KR" dirty="0" err="1"/>
              <a:t>popasian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df_new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25" b="3065"/>
          <a:stretch/>
        </p:blipFill>
        <p:spPr bwMode="auto">
          <a:xfrm>
            <a:off x="5724128" y="116632"/>
            <a:ext cx="3191069" cy="5234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34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히스토그램</a:t>
            </a:r>
            <a:endParaRPr lang="en-US" altLang="ko-KR" dirty="0" smtClean="0"/>
          </a:p>
          <a:p>
            <a:r>
              <a:rPr lang="en-US" altLang="ko-KR" dirty="0" err="1"/>
              <a:t>df_new$hundred</a:t>
            </a:r>
            <a:r>
              <a:rPr lang="en-US" altLang="ko-KR" dirty="0"/>
              <a:t>&lt;-((</a:t>
            </a:r>
            <a:r>
              <a:rPr lang="en-US" altLang="ko-KR" dirty="0" err="1"/>
              <a:t>df_new$asian</a:t>
            </a:r>
            <a:r>
              <a:rPr lang="en-US" altLang="ko-KR" dirty="0"/>
              <a:t>/</a:t>
            </a:r>
            <a:r>
              <a:rPr lang="en-US" altLang="ko-KR" dirty="0" err="1"/>
              <a:t>df_new$total</a:t>
            </a:r>
            <a:r>
              <a:rPr lang="en-US" altLang="ko-KR" dirty="0"/>
              <a:t>)*100)</a:t>
            </a:r>
          </a:p>
          <a:p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df_new$hundred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2" t="43025" r="2547" b="6176"/>
          <a:stretch/>
        </p:blipFill>
        <p:spPr bwMode="auto">
          <a:xfrm>
            <a:off x="179512" y="2295865"/>
            <a:ext cx="4896544" cy="455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74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r>
              <a:rPr lang="en-US" altLang="ko-KR" dirty="0" smtClean="0"/>
              <a:t>mean(</a:t>
            </a:r>
            <a:r>
              <a:rPr lang="en-US" altLang="ko-KR" dirty="0" err="1" smtClean="0"/>
              <a:t>df_new$hundred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library(ggplot2)</a:t>
            </a:r>
          </a:p>
          <a:p>
            <a:r>
              <a:rPr lang="en-US" altLang="ko-KR" dirty="0" err="1"/>
              <a:t>df_new$group</a:t>
            </a:r>
            <a:r>
              <a:rPr lang="en-US" altLang="ko-KR" dirty="0"/>
              <a:t>&lt;-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df_new$hundred</a:t>
            </a:r>
            <a:r>
              <a:rPr lang="en-US" altLang="ko-KR" dirty="0"/>
              <a:t>&gt;0.4872462,"large","small")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81714" r="57010" b="5139"/>
          <a:stretch/>
        </p:blipFill>
        <p:spPr bwMode="auto">
          <a:xfrm>
            <a:off x="683568" y="3356992"/>
            <a:ext cx="631193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49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r>
              <a:rPr lang="en-US" altLang="ko-KR" dirty="0"/>
              <a:t>table(</a:t>
            </a:r>
            <a:r>
              <a:rPr lang="en-US" altLang="ko-KR" dirty="0" err="1"/>
              <a:t>df_new$group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qplot</a:t>
            </a:r>
            <a:r>
              <a:rPr lang="en-US" altLang="ko-KR" dirty="0"/>
              <a:t>(</a:t>
            </a:r>
            <a:r>
              <a:rPr lang="en-US" altLang="ko-KR" dirty="0" err="1"/>
              <a:t>df_new$group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95" t="41988"/>
          <a:stretch/>
        </p:blipFill>
        <p:spPr bwMode="auto">
          <a:xfrm>
            <a:off x="3923928" y="1052736"/>
            <a:ext cx="4320480" cy="431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18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</Words>
  <Application>Microsoft Office PowerPoint</Application>
  <PresentationFormat>화면 슬라이드 쇼(4:3)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분석도전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분석도전</dc:title>
  <dc:creator>student</dc:creator>
  <cp:lastModifiedBy>student</cp:lastModifiedBy>
  <cp:revision>7</cp:revision>
  <dcterms:created xsi:type="dcterms:W3CDTF">2018-02-14T05:51:40Z</dcterms:created>
  <dcterms:modified xsi:type="dcterms:W3CDTF">2018-02-14T06:15:05Z</dcterms:modified>
</cp:coreProperties>
</file>