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3" r:id="rId6"/>
    <p:sldId id="264" r:id="rId7"/>
    <p:sldId id="265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8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5E3BD-5BF5-423D-9213-4EBF1A335A1E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65CB-C082-4E22-B78B-439E3DBFE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07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5E3BD-5BF5-423D-9213-4EBF1A335A1E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65CB-C082-4E22-B78B-439E3DBFE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737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5E3BD-5BF5-423D-9213-4EBF1A335A1E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65CB-C082-4E22-B78B-439E3DBFE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966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5E3BD-5BF5-423D-9213-4EBF1A335A1E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65CB-C082-4E22-B78B-439E3DBFE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776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5E3BD-5BF5-423D-9213-4EBF1A335A1E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65CB-C082-4E22-B78B-439E3DBFE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923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5E3BD-5BF5-423D-9213-4EBF1A335A1E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65CB-C082-4E22-B78B-439E3DBFE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103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5E3BD-5BF5-423D-9213-4EBF1A335A1E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65CB-C082-4E22-B78B-439E3DBFE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050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5E3BD-5BF5-423D-9213-4EBF1A335A1E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65CB-C082-4E22-B78B-439E3DBFE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219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5E3BD-5BF5-423D-9213-4EBF1A335A1E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65CB-C082-4E22-B78B-439E3DBFE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839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5E3BD-5BF5-423D-9213-4EBF1A335A1E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65CB-C082-4E22-B78B-439E3DBFE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51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5E3BD-5BF5-423D-9213-4EBF1A335A1E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665CB-C082-4E22-B78B-439E3DBFE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242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5E3BD-5BF5-423D-9213-4EBF1A335A1E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665CB-C082-4E22-B78B-439E3DBFE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60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11560" y="332656"/>
            <a:ext cx="5616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b="1" dirty="0" smtClean="0"/>
              <a:t>서울시 </a:t>
            </a:r>
            <a:r>
              <a:rPr lang="ko-KR" altLang="ko-KR" b="1" dirty="0" err="1" smtClean="0"/>
              <a:t>주요구의</a:t>
            </a:r>
            <a:r>
              <a:rPr lang="en-US" altLang="ko-KR" b="1" dirty="0" smtClean="0"/>
              <a:t> CCTV </a:t>
            </a:r>
            <a:r>
              <a:rPr lang="ko-KR" altLang="ko-KR" b="1" dirty="0" smtClean="0"/>
              <a:t>현황을 지도에 출력하기</a:t>
            </a:r>
            <a:endParaRPr lang="ko-KR" altLang="ko-KR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52736"/>
            <a:ext cx="7499350" cy="448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7823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49" y="468312"/>
            <a:ext cx="8839200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0096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1640" y="996101"/>
            <a:ext cx="6385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4</a:t>
            </a:r>
            <a:r>
              <a:rPr lang="ko-KR" altLang="en-US" smtClean="0"/>
              <a:t>교시 실습</a:t>
            </a:r>
            <a:endParaRPr lang="en-US" altLang="ko-KR" smtClean="0"/>
          </a:p>
          <a:p>
            <a:r>
              <a:rPr lang="ko-KR" altLang="en-US" smtClean="0"/>
              <a:t>공공데이터중 </a:t>
            </a:r>
            <a:r>
              <a:rPr lang="en-US" altLang="ko-KR" smtClean="0"/>
              <a:t>CCTV </a:t>
            </a:r>
            <a:r>
              <a:rPr lang="ko-KR" altLang="en-US" smtClean="0"/>
              <a:t>정보를 다운받아</a:t>
            </a:r>
            <a:r>
              <a:rPr lang="en-US" altLang="ko-KR" smtClean="0"/>
              <a:t>, </a:t>
            </a:r>
            <a:r>
              <a:rPr lang="ko-KR" altLang="en-US" smtClean="0"/>
              <a:t>지도로 표현해보세요</a:t>
            </a:r>
            <a:r>
              <a:rPr lang="en-US" altLang="ko-KR" smtClean="0"/>
              <a:t>..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647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9" t="1969" r="10040" b="5637"/>
          <a:stretch/>
        </p:blipFill>
        <p:spPr bwMode="auto">
          <a:xfrm>
            <a:off x="1259632" y="332656"/>
            <a:ext cx="6752959" cy="6399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3528" y="305274"/>
            <a:ext cx="63367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동작구 </a:t>
            </a:r>
            <a:r>
              <a:rPr lang="en-US" altLang="ko-KR" sz="2800" b="1" dirty="0" smtClean="0"/>
              <a:t>CCTV </a:t>
            </a:r>
            <a:r>
              <a:rPr lang="ko-KR" altLang="en-US" sz="2800" b="1" dirty="0" smtClean="0"/>
              <a:t>설치 현황</a:t>
            </a:r>
            <a:r>
              <a:rPr lang="en-US" altLang="ko-KR" sz="2800" b="1" dirty="0" smtClean="0"/>
              <a:t>(</a:t>
            </a:r>
            <a:r>
              <a:rPr lang="ko-KR" altLang="en-US" sz="2800" b="1" dirty="0" smtClean="0"/>
              <a:t>파일변경</a:t>
            </a:r>
            <a:r>
              <a:rPr lang="en-US" altLang="ko-KR" sz="2800" b="1" dirty="0" smtClean="0"/>
              <a:t>)</a:t>
            </a:r>
          </a:p>
          <a:p>
            <a:r>
              <a:rPr lang="en-US" altLang="ko-KR" dirty="0" smtClean="0"/>
              <a:t>LON-</a:t>
            </a:r>
            <a:r>
              <a:rPr lang="ko-KR" altLang="en-US" dirty="0" smtClean="0"/>
              <a:t>경도</a:t>
            </a:r>
            <a:r>
              <a:rPr lang="en-US" altLang="ko-KR" dirty="0" smtClean="0"/>
              <a:t>, LAT-</a:t>
            </a:r>
            <a:r>
              <a:rPr lang="ko-KR" altLang="en-US" dirty="0" smtClean="0"/>
              <a:t>위도 로 바꿔주기</a:t>
            </a:r>
            <a:r>
              <a:rPr lang="en-US" altLang="ko-KR" dirty="0" smtClean="0"/>
              <a:t>!!</a:t>
            </a:r>
          </a:p>
          <a:p>
            <a:r>
              <a:rPr lang="en-US" altLang="ko-KR" dirty="0" err="1" smtClean="0"/>
              <a:t>dongjakgu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26901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404664"/>
            <a:ext cx="849694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err="1"/>
              <a:t>setwd</a:t>
            </a:r>
            <a:r>
              <a:rPr lang="en-US" altLang="ko-KR" sz="2400" dirty="0"/>
              <a:t>("c:\\</a:t>
            </a:r>
            <a:r>
              <a:rPr lang="en-US" altLang="ko-KR" sz="2400" dirty="0" err="1"/>
              <a:t>easy_r</a:t>
            </a:r>
            <a:r>
              <a:rPr lang="en-US" altLang="ko-KR" sz="2400" dirty="0"/>
              <a:t>")</a:t>
            </a:r>
          </a:p>
          <a:p>
            <a:r>
              <a:rPr lang="en-US" altLang="ko-KR" sz="2400" dirty="0" err="1"/>
              <a:t>install.packages</a:t>
            </a:r>
            <a:r>
              <a:rPr lang="en-US" altLang="ko-KR" sz="2400" dirty="0"/>
              <a:t>("</a:t>
            </a:r>
            <a:r>
              <a:rPr lang="en-US" altLang="ko-KR" sz="2400" dirty="0" err="1"/>
              <a:t>ggmap</a:t>
            </a:r>
            <a:r>
              <a:rPr lang="en-US" altLang="ko-KR" sz="2400" dirty="0"/>
              <a:t>")</a:t>
            </a:r>
          </a:p>
          <a:p>
            <a:r>
              <a:rPr lang="en-US" altLang="ko-KR" sz="2400" dirty="0"/>
              <a:t>library(</a:t>
            </a:r>
            <a:r>
              <a:rPr lang="en-US" altLang="ko-KR" sz="2400" dirty="0" err="1"/>
              <a:t>ggmap</a:t>
            </a:r>
            <a:r>
              <a:rPr lang="en-US" altLang="ko-KR" sz="2400" dirty="0"/>
              <a:t>)</a:t>
            </a:r>
          </a:p>
          <a:p>
            <a:r>
              <a:rPr lang="en-US" altLang="ko-KR" sz="2400" dirty="0" err="1"/>
              <a:t>gangbuk</a:t>
            </a:r>
            <a:r>
              <a:rPr lang="en-US" altLang="ko-KR" sz="2400" dirty="0"/>
              <a:t>&lt;-read.csv("</a:t>
            </a:r>
            <a:r>
              <a:rPr lang="en-US" altLang="ko-KR" sz="2400" b="1" dirty="0">
                <a:solidFill>
                  <a:srgbClr val="FF0000"/>
                </a:solidFill>
              </a:rPr>
              <a:t>project_gangbuk_data2.csv</a:t>
            </a:r>
            <a:r>
              <a:rPr lang="en-US" altLang="ko-KR" sz="2400" dirty="0"/>
              <a:t>",header = T)</a:t>
            </a:r>
          </a:p>
          <a:p>
            <a:r>
              <a:rPr lang="en-US" altLang="ko-KR" sz="2400" dirty="0" smtClean="0"/>
              <a:t>#</a:t>
            </a:r>
            <a:r>
              <a:rPr lang="ko-KR" altLang="en-US" sz="2400" dirty="0" smtClean="0"/>
              <a:t>동작구</a:t>
            </a:r>
            <a:r>
              <a:rPr lang="en-US" altLang="ko-KR" sz="2400" dirty="0" smtClean="0"/>
              <a:t>_</a:t>
            </a:r>
            <a:r>
              <a:rPr lang="ko-KR" altLang="en-US" sz="2400" dirty="0"/>
              <a:t>전체</a:t>
            </a:r>
            <a:r>
              <a:rPr lang="en-US" altLang="ko-KR" sz="2400" dirty="0"/>
              <a:t>CCTV</a:t>
            </a:r>
          </a:p>
          <a:p>
            <a:r>
              <a:rPr lang="en-US" altLang="ko-KR" sz="2400" dirty="0" err="1"/>
              <a:t>g_m</a:t>
            </a:r>
            <a:r>
              <a:rPr lang="en-US" altLang="ko-KR" sz="2400" dirty="0"/>
              <a:t>&lt;-</a:t>
            </a:r>
            <a:r>
              <a:rPr lang="en-US" altLang="ko-KR" sz="2400" dirty="0" err="1"/>
              <a:t>get_map</a:t>
            </a:r>
            <a:r>
              <a:rPr lang="en-US" altLang="ko-KR" sz="2400" dirty="0"/>
              <a:t>("</a:t>
            </a:r>
            <a:r>
              <a:rPr lang="en-US" altLang="ko-KR" sz="2400" b="1" dirty="0" err="1">
                <a:solidFill>
                  <a:srgbClr val="FF0000"/>
                </a:solidFill>
              </a:rPr>
              <a:t>dongjakgu</a:t>
            </a:r>
            <a:r>
              <a:rPr lang="en-US" altLang="ko-KR" sz="2400" dirty="0"/>
              <a:t>",zoom=13,maptype="roadmap")</a:t>
            </a:r>
          </a:p>
          <a:p>
            <a:r>
              <a:rPr lang="en-US" altLang="ko-KR" sz="2400" dirty="0" err="1"/>
              <a:t>gang.map</a:t>
            </a:r>
            <a:r>
              <a:rPr lang="en-US" altLang="ko-KR" sz="2400" dirty="0"/>
              <a:t>&lt;-</a:t>
            </a:r>
            <a:r>
              <a:rPr lang="en-US" altLang="ko-KR" sz="2400" dirty="0" err="1"/>
              <a:t>ggmap</a:t>
            </a:r>
            <a:r>
              <a:rPr lang="en-US" altLang="ko-KR" sz="2400" dirty="0"/>
              <a:t>(</a:t>
            </a:r>
            <a:r>
              <a:rPr lang="en-US" altLang="ko-KR" sz="2400" dirty="0" err="1"/>
              <a:t>g_m</a:t>
            </a:r>
            <a:r>
              <a:rPr lang="en-US" altLang="ko-KR" sz="2400" dirty="0"/>
              <a:t>)+</a:t>
            </a:r>
            <a:r>
              <a:rPr lang="en-US" altLang="ko-KR" sz="2400" dirty="0" err="1"/>
              <a:t>geom_point</a:t>
            </a:r>
            <a:r>
              <a:rPr lang="en-US" altLang="ko-KR" sz="2400" dirty="0"/>
              <a:t>(data=</a:t>
            </a:r>
            <a:r>
              <a:rPr lang="en-US" altLang="ko-KR" sz="2400" dirty="0" err="1"/>
              <a:t>gangbuk,aes</a:t>
            </a:r>
            <a:r>
              <a:rPr lang="en-US" altLang="ko-KR" sz="2400" dirty="0"/>
              <a:t>(</a:t>
            </a:r>
            <a:r>
              <a:rPr lang="en-US" altLang="ko-KR" sz="2400" b="1" dirty="0">
                <a:solidFill>
                  <a:srgbClr val="FF0000"/>
                </a:solidFill>
              </a:rPr>
              <a:t>x=</a:t>
            </a:r>
            <a:r>
              <a:rPr lang="en-US" altLang="ko-KR" sz="2400" b="1" dirty="0" err="1">
                <a:solidFill>
                  <a:srgbClr val="FF0000"/>
                </a:solidFill>
              </a:rPr>
              <a:t>LON,y</a:t>
            </a:r>
            <a:r>
              <a:rPr lang="en-US" altLang="ko-KR" sz="2400" b="1" dirty="0">
                <a:solidFill>
                  <a:srgbClr val="FF0000"/>
                </a:solidFill>
              </a:rPr>
              <a:t>=LAT</a:t>
            </a:r>
            <a:r>
              <a:rPr lang="en-US" altLang="ko-KR" sz="2400" dirty="0"/>
              <a:t>),size=2,alpha=0.7,color="#980000")</a:t>
            </a:r>
          </a:p>
          <a:p>
            <a:r>
              <a:rPr lang="en-US" altLang="ko-KR" sz="2400" dirty="0" err="1"/>
              <a:t>gang.map</a:t>
            </a:r>
            <a:endParaRPr lang="en-US" altLang="ko-KR" sz="2400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0592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77" t="2626" r="12130" b="4323"/>
          <a:stretch/>
        </p:blipFill>
        <p:spPr bwMode="auto">
          <a:xfrm>
            <a:off x="1187624" y="260648"/>
            <a:ext cx="6480720" cy="639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3528" y="305274"/>
            <a:ext cx="633670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강북</a:t>
            </a:r>
            <a:r>
              <a:rPr lang="ko-KR" altLang="en-US" sz="2800" b="1" dirty="0"/>
              <a:t>구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CCTV </a:t>
            </a:r>
            <a:r>
              <a:rPr lang="ko-KR" altLang="en-US" sz="2800" b="1" dirty="0" smtClean="0"/>
              <a:t>설치 현황</a:t>
            </a:r>
            <a:r>
              <a:rPr lang="en-US" altLang="ko-KR" sz="2800" b="1" dirty="0" smtClean="0"/>
              <a:t>(</a:t>
            </a:r>
            <a:r>
              <a:rPr lang="ko-KR" altLang="en-US" sz="2800" b="1" dirty="0" smtClean="0"/>
              <a:t>기존</a:t>
            </a:r>
            <a:r>
              <a:rPr lang="en-US" altLang="ko-KR" sz="2800" b="1" dirty="0" smtClean="0"/>
              <a:t>)</a:t>
            </a:r>
          </a:p>
          <a:p>
            <a:r>
              <a:rPr lang="en-US" altLang="ko-KR" dirty="0" smtClean="0"/>
              <a:t>LON-</a:t>
            </a:r>
            <a:r>
              <a:rPr lang="ko-KR" altLang="en-US" dirty="0" smtClean="0"/>
              <a:t>경도</a:t>
            </a:r>
            <a:r>
              <a:rPr lang="en-US" altLang="ko-KR" dirty="0" smtClean="0"/>
              <a:t>, LAT-</a:t>
            </a:r>
            <a:r>
              <a:rPr lang="ko-KR" altLang="en-US" dirty="0" smtClean="0"/>
              <a:t>위도 주의</a:t>
            </a:r>
            <a:r>
              <a:rPr lang="en-US" altLang="ko-KR" dirty="0" smtClean="0"/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2301415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73836" y="476672"/>
            <a:ext cx="849694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err="1"/>
              <a:t>setwd</a:t>
            </a:r>
            <a:r>
              <a:rPr lang="en-US" altLang="ko-KR" sz="2400" dirty="0"/>
              <a:t>("c:\\</a:t>
            </a:r>
            <a:r>
              <a:rPr lang="en-US" altLang="ko-KR" sz="2400" dirty="0" err="1"/>
              <a:t>easy_r</a:t>
            </a:r>
            <a:r>
              <a:rPr lang="en-US" altLang="ko-KR" sz="2400" dirty="0"/>
              <a:t>")</a:t>
            </a:r>
          </a:p>
          <a:p>
            <a:r>
              <a:rPr lang="en-US" altLang="ko-KR" sz="2400" dirty="0" err="1"/>
              <a:t>install.packages</a:t>
            </a:r>
            <a:r>
              <a:rPr lang="en-US" altLang="ko-KR" sz="2400" dirty="0"/>
              <a:t>("</a:t>
            </a:r>
            <a:r>
              <a:rPr lang="en-US" altLang="ko-KR" sz="2400" dirty="0" err="1"/>
              <a:t>ggmap</a:t>
            </a:r>
            <a:r>
              <a:rPr lang="en-US" altLang="ko-KR" sz="2400" dirty="0"/>
              <a:t>")</a:t>
            </a:r>
          </a:p>
          <a:p>
            <a:r>
              <a:rPr lang="en-US" altLang="ko-KR" sz="2400" dirty="0"/>
              <a:t>library(</a:t>
            </a:r>
            <a:r>
              <a:rPr lang="en-US" altLang="ko-KR" sz="2400" dirty="0" err="1"/>
              <a:t>ggmap</a:t>
            </a:r>
            <a:r>
              <a:rPr lang="en-US" altLang="ko-KR" sz="2400" dirty="0"/>
              <a:t>)</a:t>
            </a:r>
          </a:p>
          <a:p>
            <a:r>
              <a:rPr lang="en-US" altLang="ko-KR" sz="2400" dirty="0" err="1"/>
              <a:t>gangbuk</a:t>
            </a:r>
            <a:r>
              <a:rPr lang="en-US" altLang="ko-KR" sz="2400" dirty="0"/>
              <a:t>&lt;-read.csv("project_gangbuk_data.</a:t>
            </a:r>
            <a:r>
              <a:rPr lang="en-US" altLang="ko-KR" sz="2400" dirty="0" err="1"/>
              <a:t>csv</a:t>
            </a:r>
            <a:r>
              <a:rPr lang="en-US" altLang="ko-KR" sz="2400" dirty="0"/>
              <a:t>",header = T)</a:t>
            </a:r>
          </a:p>
          <a:p>
            <a:r>
              <a:rPr lang="en-US" altLang="ko-KR" sz="2400" dirty="0"/>
              <a:t>#</a:t>
            </a:r>
            <a:r>
              <a:rPr lang="ko-KR" altLang="en-US" sz="2400" dirty="0"/>
              <a:t>강북구</a:t>
            </a:r>
            <a:r>
              <a:rPr lang="en-US" altLang="ko-KR" sz="2400" dirty="0"/>
              <a:t>_</a:t>
            </a:r>
            <a:r>
              <a:rPr lang="ko-KR" altLang="en-US" sz="2400" dirty="0"/>
              <a:t>전체</a:t>
            </a:r>
            <a:r>
              <a:rPr lang="en-US" altLang="ko-KR" sz="2400" dirty="0"/>
              <a:t>CCTV</a:t>
            </a:r>
          </a:p>
          <a:p>
            <a:r>
              <a:rPr lang="en-US" altLang="ko-KR" sz="2400" dirty="0" err="1"/>
              <a:t>g_m</a:t>
            </a:r>
            <a:r>
              <a:rPr lang="en-US" altLang="ko-KR" sz="2400" dirty="0"/>
              <a:t>&lt;-</a:t>
            </a:r>
            <a:r>
              <a:rPr lang="en-US" altLang="ko-KR" sz="2400" dirty="0" err="1"/>
              <a:t>get_map</a:t>
            </a:r>
            <a:r>
              <a:rPr lang="en-US" altLang="ko-KR" sz="2400" dirty="0"/>
              <a:t>("</a:t>
            </a:r>
            <a:r>
              <a:rPr lang="en-US" altLang="ko-KR" sz="2400" dirty="0" err="1"/>
              <a:t>gangbukgu</a:t>
            </a:r>
            <a:r>
              <a:rPr lang="en-US" altLang="ko-KR" sz="2400" dirty="0"/>
              <a:t>",zoom=13,maptype="roadmap")</a:t>
            </a:r>
          </a:p>
          <a:p>
            <a:r>
              <a:rPr lang="en-US" altLang="ko-KR" sz="2400" dirty="0" err="1"/>
              <a:t>gang.map</a:t>
            </a:r>
            <a:r>
              <a:rPr lang="en-US" altLang="ko-KR" sz="2400" dirty="0"/>
              <a:t>&lt;-</a:t>
            </a:r>
            <a:r>
              <a:rPr lang="en-US" altLang="ko-KR" sz="2400" dirty="0" err="1"/>
              <a:t>ggmap</a:t>
            </a:r>
            <a:r>
              <a:rPr lang="en-US" altLang="ko-KR" sz="2400" dirty="0"/>
              <a:t>(</a:t>
            </a:r>
            <a:r>
              <a:rPr lang="en-US" altLang="ko-KR" sz="2400" dirty="0" err="1"/>
              <a:t>g_m</a:t>
            </a:r>
            <a:r>
              <a:rPr lang="en-US" altLang="ko-KR" sz="2400" dirty="0"/>
              <a:t>)+</a:t>
            </a:r>
            <a:r>
              <a:rPr lang="en-US" altLang="ko-KR" sz="2400" dirty="0" err="1"/>
              <a:t>geom_point</a:t>
            </a:r>
            <a:r>
              <a:rPr lang="en-US" altLang="ko-KR" sz="2400" dirty="0"/>
              <a:t>(data=</a:t>
            </a:r>
            <a:r>
              <a:rPr lang="en-US" altLang="ko-KR" sz="2400" dirty="0" err="1"/>
              <a:t>gangbuk,aes</a:t>
            </a:r>
            <a:r>
              <a:rPr lang="en-US" altLang="ko-KR" sz="2400" dirty="0"/>
              <a:t>(x=</a:t>
            </a:r>
            <a:r>
              <a:rPr lang="en-US" altLang="ko-KR" sz="2400" dirty="0" err="1"/>
              <a:t>LON,y</a:t>
            </a:r>
            <a:r>
              <a:rPr lang="en-US" altLang="ko-KR" sz="2400" dirty="0"/>
              <a:t>=LAT),size=2,alpha=0.7,color="#980000")</a:t>
            </a:r>
          </a:p>
          <a:p>
            <a:r>
              <a:rPr lang="en-US" altLang="ko-KR" sz="2400" dirty="0" err="1"/>
              <a:t>gang.map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49256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143</Words>
  <Application>Microsoft Office PowerPoint</Application>
  <PresentationFormat>화면 슬라이드 쇼(4:3)</PresentationFormat>
  <Paragraphs>24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samsung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6</cp:revision>
  <dcterms:created xsi:type="dcterms:W3CDTF">2018-02-19T03:42:04Z</dcterms:created>
  <dcterms:modified xsi:type="dcterms:W3CDTF">2018-02-19T04:39:38Z</dcterms:modified>
</cp:coreProperties>
</file>