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2"/>
  </p:notesMasterIdLst>
  <p:handoutMasterIdLst>
    <p:handoutMasterId r:id="rId33"/>
  </p:handoutMasterIdLst>
  <p:sldIdLst>
    <p:sldId id="366" r:id="rId2"/>
    <p:sldId id="368" r:id="rId3"/>
    <p:sldId id="369" r:id="rId4"/>
    <p:sldId id="370" r:id="rId5"/>
    <p:sldId id="371" r:id="rId6"/>
    <p:sldId id="372" r:id="rId7"/>
    <p:sldId id="390" r:id="rId8"/>
    <p:sldId id="373" r:id="rId9"/>
    <p:sldId id="374" r:id="rId10"/>
    <p:sldId id="391" r:id="rId11"/>
    <p:sldId id="375" r:id="rId12"/>
    <p:sldId id="376" r:id="rId13"/>
    <p:sldId id="392" r:id="rId14"/>
    <p:sldId id="377" r:id="rId15"/>
    <p:sldId id="378" r:id="rId16"/>
    <p:sldId id="393" r:id="rId17"/>
    <p:sldId id="379" r:id="rId18"/>
    <p:sldId id="380" r:id="rId19"/>
    <p:sldId id="381" r:id="rId20"/>
    <p:sldId id="394" r:id="rId21"/>
    <p:sldId id="382" r:id="rId22"/>
    <p:sldId id="383" r:id="rId23"/>
    <p:sldId id="384" r:id="rId24"/>
    <p:sldId id="385" r:id="rId25"/>
    <p:sldId id="395" r:id="rId26"/>
    <p:sldId id="386" r:id="rId27"/>
    <p:sldId id="396" r:id="rId28"/>
    <p:sldId id="387" r:id="rId29"/>
    <p:sldId id="388" r:id="rId30"/>
    <p:sldId id="389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0646" autoAdjust="0"/>
  </p:normalViewPr>
  <p:slideViewPr>
    <p:cSldViewPr>
      <p:cViewPr>
        <p:scale>
          <a:sx n="105" d="100"/>
          <a:sy n="105" d="100"/>
        </p:scale>
        <p:origin x="-19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2018-02-19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2018-02-19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/39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2018-02-19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2" r:id="rId2"/>
    <p:sldLayoutId id="214748368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A3B768-3746-40DC-A602-98EF3C12B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6645" y="2933945"/>
            <a:ext cx="7335815" cy="1603212"/>
          </a:xfrm>
        </p:spPr>
        <p:txBody>
          <a:bodyPr/>
          <a:lstStyle/>
          <a:p>
            <a:r>
              <a:rPr lang="ko-KR" altLang="en-US" sz="4000"/>
              <a:t>데이터 정제</a:t>
            </a:r>
            <a:r>
              <a:rPr lang="en-US" altLang="ko-KR" sz="2800"/>
              <a:t/>
            </a:r>
            <a:br>
              <a:rPr lang="en-US" altLang="ko-KR" sz="2800"/>
            </a:br>
            <a:r>
              <a:rPr lang="en-US" altLang="ko-KR" sz="2800"/>
              <a:t>-</a:t>
            </a:r>
            <a:r>
              <a:rPr lang="ko-KR" altLang="en-US" sz="2800"/>
              <a:t>빠진 데이터</a:t>
            </a:r>
            <a:r>
              <a:rPr lang="en-US" altLang="ko-KR" sz="2800"/>
              <a:t>, </a:t>
            </a:r>
            <a:r>
              <a:rPr lang="ko-KR" altLang="en-US" sz="2800"/>
              <a:t>이상한 데이터 제거하기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1974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df_nomiss2&lt;-</a:t>
            </a:r>
            <a:r>
              <a:rPr lang="en-US" altLang="ko-KR" dirty="0" err="1"/>
              <a:t>na.omit</a:t>
            </a:r>
            <a:r>
              <a:rPr lang="en-US" altLang="ko-KR" dirty="0"/>
              <a:t>(</a:t>
            </a:r>
            <a:r>
              <a:rPr lang="en-US" altLang="ko-KR" dirty="0" err="1"/>
              <a:t>df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df_nomiss2</a:t>
            </a:r>
          </a:p>
          <a:p>
            <a:r>
              <a:rPr lang="en-US" altLang="ko-KR" dirty="0"/>
              <a:t>mean(df$score,na.rm=T)</a:t>
            </a:r>
          </a:p>
          <a:p>
            <a:r>
              <a:rPr lang="en-US" altLang="ko-KR" dirty="0"/>
              <a:t>sum(df$score,na.rm=T)</a:t>
            </a:r>
          </a:p>
          <a:p>
            <a:endParaRPr lang="en-US" altLang="ko-KR" dirty="0"/>
          </a:p>
          <a:p>
            <a:r>
              <a:rPr lang="en-US" altLang="ko-KR" dirty="0"/>
              <a:t>exam&lt;-read.csv("csv_exam.csv")</a:t>
            </a:r>
          </a:p>
          <a:p>
            <a:r>
              <a:rPr lang="en-US" altLang="ko-KR" dirty="0"/>
              <a:t>exam[c(3,8,15),"math"]&lt;-NA</a:t>
            </a:r>
          </a:p>
          <a:p>
            <a:r>
              <a:rPr lang="en-US" altLang="ko-KR" dirty="0"/>
              <a:t>exam %&gt;% </a:t>
            </a:r>
            <a:r>
              <a:rPr lang="en-US" altLang="ko-KR" dirty="0" err="1"/>
              <a:t>summarise</a:t>
            </a:r>
            <a:r>
              <a:rPr lang="en-US" altLang="ko-KR" dirty="0"/>
              <a:t>(</a:t>
            </a:r>
            <a:r>
              <a:rPr lang="en-US" altLang="ko-KR" dirty="0" err="1"/>
              <a:t>mean_math</a:t>
            </a:r>
            <a:r>
              <a:rPr lang="en-US" altLang="ko-KR" dirty="0"/>
              <a:t>=mean(math))</a:t>
            </a:r>
          </a:p>
          <a:p>
            <a:r>
              <a:rPr lang="en-US" altLang="ko-KR" dirty="0"/>
              <a:t>exam %&gt;% </a:t>
            </a:r>
            <a:r>
              <a:rPr lang="en-US" altLang="ko-KR" dirty="0" err="1"/>
              <a:t>summarise</a:t>
            </a:r>
            <a:r>
              <a:rPr lang="en-US" altLang="ko-KR" dirty="0"/>
              <a:t>(</a:t>
            </a:r>
            <a:r>
              <a:rPr lang="en-US" altLang="ko-KR" dirty="0" err="1"/>
              <a:t>mean_math</a:t>
            </a:r>
            <a:r>
              <a:rPr lang="en-US" altLang="ko-KR" dirty="0"/>
              <a:t>=mean(math,na.rm=T))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9793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233644"/>
            <a:ext cx="8847475" cy="31953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16" y="3609020"/>
            <a:ext cx="5629933" cy="30153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4111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235915" cy="30304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11" y="3428999"/>
            <a:ext cx="8235915" cy="30304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291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exam %&gt;% </a:t>
            </a:r>
            <a:r>
              <a:rPr lang="en-US" altLang="ko-KR" dirty="0" err="1"/>
              <a:t>summarise</a:t>
            </a:r>
            <a:r>
              <a:rPr lang="en-US" altLang="ko-KR" dirty="0"/>
              <a:t>(</a:t>
            </a:r>
            <a:r>
              <a:rPr lang="en-US" altLang="ko-KR" dirty="0" err="1"/>
              <a:t>mean_math</a:t>
            </a:r>
            <a:r>
              <a:rPr lang="en-US" altLang="ko-KR" dirty="0"/>
              <a:t>=mean(math,na.rm=T),</a:t>
            </a:r>
            <a:r>
              <a:rPr lang="en-US" altLang="ko-KR" dirty="0" err="1"/>
              <a:t>sum_math</a:t>
            </a:r>
            <a:r>
              <a:rPr lang="en-US" altLang="ko-KR" dirty="0"/>
              <a:t>=sum(math,na.rm=T),</a:t>
            </a:r>
            <a:r>
              <a:rPr lang="en-US" altLang="ko-KR" dirty="0" err="1"/>
              <a:t>median_math</a:t>
            </a:r>
            <a:r>
              <a:rPr lang="en-US" altLang="ko-KR" dirty="0"/>
              <a:t>=median(math,na.rm=T))</a:t>
            </a:r>
          </a:p>
          <a:p>
            <a:r>
              <a:rPr lang="en-US" altLang="ko-KR" dirty="0"/>
              <a:t>mean(exam$math,na.rm=T)</a:t>
            </a:r>
          </a:p>
          <a:p>
            <a:r>
              <a:rPr lang="en-US" altLang="ko-KR" dirty="0" err="1"/>
              <a:t>exam$math</a:t>
            </a:r>
            <a:r>
              <a:rPr lang="en-US" altLang="ko-KR" dirty="0"/>
              <a:t>&lt;-</a:t>
            </a:r>
            <a:r>
              <a:rPr lang="en-US" altLang="ko-KR" dirty="0" err="1"/>
              <a:t>ifelse</a:t>
            </a:r>
            <a:r>
              <a:rPr lang="en-US" altLang="ko-KR" dirty="0"/>
              <a:t>(is.na(</a:t>
            </a:r>
            <a:r>
              <a:rPr lang="en-US" altLang="ko-KR" dirty="0" err="1"/>
              <a:t>exam$math</a:t>
            </a:r>
            <a:r>
              <a:rPr lang="en-US" altLang="ko-KR" dirty="0"/>
              <a:t>),55,exam$math)</a:t>
            </a:r>
          </a:p>
          <a:p>
            <a:r>
              <a:rPr lang="en-US" altLang="ko-KR" dirty="0"/>
              <a:t>table(is.na(</a:t>
            </a:r>
            <a:r>
              <a:rPr lang="en-US" altLang="ko-KR" dirty="0" err="1"/>
              <a:t>exam$math</a:t>
            </a:r>
            <a:r>
              <a:rPr lang="en-US" altLang="ko-KR" dirty="0"/>
              <a:t>))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5313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359518"/>
            <a:ext cx="7740860" cy="613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0749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53625"/>
            <a:ext cx="7920880" cy="2493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2573905"/>
            <a:ext cx="7200800" cy="252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5184195"/>
            <a:ext cx="7814986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110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mpg&lt;-</a:t>
            </a:r>
            <a:r>
              <a:rPr lang="en-US" altLang="ko-KR" dirty="0" err="1"/>
              <a:t>as.data.frame</a:t>
            </a:r>
            <a:r>
              <a:rPr lang="en-US" altLang="ko-KR" dirty="0"/>
              <a:t>(ggplot2::mpg)</a:t>
            </a:r>
          </a:p>
          <a:p>
            <a:r>
              <a:rPr lang="en-US" altLang="ko-KR" dirty="0"/>
              <a:t>mpg[c(65,124,131,153,212),"</a:t>
            </a:r>
            <a:r>
              <a:rPr lang="en-US" altLang="ko-KR" dirty="0" err="1"/>
              <a:t>hwy</a:t>
            </a:r>
            <a:r>
              <a:rPr lang="en-US" altLang="ko-KR" dirty="0"/>
              <a:t>"]&lt;-NA</a:t>
            </a:r>
          </a:p>
          <a:p>
            <a:r>
              <a:rPr lang="en-US" altLang="ko-KR" dirty="0"/>
              <a:t>is.na(mpg)</a:t>
            </a:r>
          </a:p>
          <a:p>
            <a:r>
              <a:rPr lang="en-US" altLang="ko-KR" dirty="0"/>
              <a:t>table(is.na(</a:t>
            </a:r>
            <a:r>
              <a:rPr lang="en-US" altLang="ko-KR" dirty="0" err="1"/>
              <a:t>mpg$drv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table(is.na(</a:t>
            </a:r>
            <a:r>
              <a:rPr lang="en-US" altLang="ko-KR" dirty="0" err="1"/>
              <a:t>mpg$hwy</a:t>
            </a:r>
            <a:r>
              <a:rPr lang="en-US" altLang="ko-KR" dirty="0" smtClean="0"/>
              <a:t>))</a:t>
            </a:r>
          </a:p>
          <a:p>
            <a:endParaRPr lang="en-US" altLang="ko-KR" dirty="0"/>
          </a:p>
          <a:p>
            <a:r>
              <a:rPr lang="en-US" altLang="ko-KR" dirty="0"/>
              <a:t>mpg %&gt;% </a:t>
            </a:r>
          </a:p>
          <a:p>
            <a:r>
              <a:rPr lang="en-US" altLang="ko-KR" dirty="0"/>
              <a:t>  filter(!is.na(</a:t>
            </a:r>
            <a:r>
              <a:rPr lang="en-US" altLang="ko-KR" dirty="0" err="1"/>
              <a:t>hwy</a:t>
            </a:r>
            <a:r>
              <a:rPr lang="en-US" altLang="ko-KR" dirty="0"/>
              <a:t>)) %&gt;%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group_by</a:t>
            </a:r>
            <a:r>
              <a:rPr lang="en-US" altLang="ko-KR" dirty="0"/>
              <a:t>(</a:t>
            </a:r>
            <a:r>
              <a:rPr lang="en-US" altLang="ko-KR" dirty="0" err="1"/>
              <a:t>drv</a:t>
            </a:r>
            <a:r>
              <a:rPr lang="en-US" altLang="ko-KR" dirty="0"/>
              <a:t>) %&gt;%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summarise</a:t>
            </a:r>
            <a:r>
              <a:rPr lang="en-US" altLang="ko-KR" dirty="0"/>
              <a:t>(</a:t>
            </a:r>
            <a:r>
              <a:rPr lang="en-US" altLang="ko-KR" dirty="0" err="1"/>
              <a:t>mean_hwy</a:t>
            </a:r>
            <a:r>
              <a:rPr lang="en-US" altLang="ko-KR" dirty="0"/>
              <a:t>=mean(</a:t>
            </a:r>
            <a:r>
              <a:rPr lang="en-US" altLang="ko-KR" dirty="0" err="1"/>
              <a:t>hwy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4" t="67901" r="61640" b="17681"/>
          <a:stretch/>
        </p:blipFill>
        <p:spPr bwMode="auto">
          <a:xfrm>
            <a:off x="5652120" y="687464"/>
            <a:ext cx="3333509" cy="2205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3" t="46776" r="55873" b="42494"/>
          <a:stretch/>
        </p:blipFill>
        <p:spPr bwMode="auto">
          <a:xfrm>
            <a:off x="4951730" y="4194085"/>
            <a:ext cx="3880274" cy="1395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116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278650"/>
            <a:ext cx="8280920" cy="2655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57" y="2933945"/>
            <a:ext cx="8546918" cy="342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3622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0"/>
            <a:ext cx="5715635" cy="3015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31007"/>
            <a:ext cx="6660740" cy="3683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667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7D369D0E-9E31-4850-A70B-9EEB4F05A73F}"/>
              </a:ext>
            </a:extLst>
          </p:cNvPr>
          <p:cNvGrpSpPr/>
          <p:nvPr/>
        </p:nvGrpSpPr>
        <p:grpSpPr>
          <a:xfrm>
            <a:off x="153721" y="143634"/>
            <a:ext cx="7928669" cy="6435716"/>
            <a:chOff x="153721" y="143634"/>
            <a:chExt cx="7928669" cy="6435716"/>
          </a:xfrm>
        </p:grpSpPr>
        <p:pic>
          <p:nvPicPr>
            <p:cNvPr id="9728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510" y="143634"/>
              <a:ext cx="7920880" cy="3645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28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721" y="3773180"/>
              <a:ext cx="6533514" cy="2806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xmlns="" id="{A68CD9F9-30AD-447B-AE3D-4F4B4B325E33}"/>
                </a:ext>
              </a:extLst>
            </p:cNvPr>
            <p:cNvSpPr/>
            <p:nvPr/>
          </p:nvSpPr>
          <p:spPr>
            <a:xfrm>
              <a:off x="521550" y="773705"/>
              <a:ext cx="2925325" cy="209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</a:rPr>
                <a:t>score</a:t>
              </a:r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가 </a:t>
              </a:r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</a:rPr>
                <a:t>1-5 </a:t>
              </a:r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아니면 제거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073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330"/>
            <a:ext cx="8982490" cy="648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6221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/>
              <a:t>outlier&lt;-</a:t>
            </a:r>
            <a:r>
              <a:rPr lang="en-US" altLang="ko-KR" dirty="0" err="1"/>
              <a:t>data.frame</a:t>
            </a:r>
            <a:r>
              <a:rPr lang="en-US" altLang="ko-KR" dirty="0"/>
              <a:t>(sex=c(1,2,1,3,2,1),score=c(5,4,3,4,2,6))</a:t>
            </a:r>
          </a:p>
          <a:p>
            <a:endParaRPr lang="en-US" altLang="ko-KR" dirty="0"/>
          </a:p>
          <a:p>
            <a:r>
              <a:rPr lang="en-US" altLang="ko-KR" dirty="0"/>
              <a:t>outlier</a:t>
            </a:r>
          </a:p>
          <a:p>
            <a:r>
              <a:rPr lang="en-US" altLang="ko-KR" dirty="0"/>
              <a:t>table(</a:t>
            </a:r>
            <a:r>
              <a:rPr lang="en-US" altLang="ko-KR" dirty="0" err="1"/>
              <a:t>outlier$sex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table(</a:t>
            </a:r>
            <a:r>
              <a:rPr lang="en-US" altLang="ko-KR" dirty="0" err="1"/>
              <a:t>outlier$score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outlier$sex</a:t>
            </a:r>
            <a:r>
              <a:rPr lang="en-US" altLang="ko-KR" dirty="0"/>
              <a:t>&lt;-</a:t>
            </a:r>
            <a:r>
              <a:rPr lang="en-US" altLang="ko-KR" dirty="0" err="1"/>
              <a:t>ifelse</a:t>
            </a:r>
            <a:r>
              <a:rPr lang="en-US" altLang="ko-KR" dirty="0"/>
              <a:t>(</a:t>
            </a:r>
            <a:r>
              <a:rPr lang="en-US" altLang="ko-KR" dirty="0" err="1"/>
              <a:t>outlier$sex</a:t>
            </a:r>
            <a:r>
              <a:rPr lang="en-US" altLang="ko-KR" dirty="0"/>
              <a:t>==3,NA,outlier$sex)</a:t>
            </a:r>
          </a:p>
          <a:p>
            <a:r>
              <a:rPr lang="en-US" altLang="ko-KR" dirty="0"/>
              <a:t>outlier</a:t>
            </a:r>
          </a:p>
          <a:p>
            <a:r>
              <a:rPr lang="en-US" altLang="ko-KR" dirty="0" err="1"/>
              <a:t>outlier$score</a:t>
            </a:r>
            <a:r>
              <a:rPr lang="en-US" altLang="ko-KR" dirty="0"/>
              <a:t>&lt;-</a:t>
            </a:r>
            <a:r>
              <a:rPr lang="en-US" altLang="ko-KR" dirty="0" err="1"/>
              <a:t>ifelse</a:t>
            </a:r>
            <a:r>
              <a:rPr lang="en-US" altLang="ko-KR" dirty="0"/>
              <a:t>(</a:t>
            </a:r>
            <a:r>
              <a:rPr lang="en-US" altLang="ko-KR" dirty="0" err="1"/>
              <a:t>outlier$score</a:t>
            </a:r>
            <a:r>
              <a:rPr lang="en-US" altLang="ko-KR" dirty="0"/>
              <a:t>&gt;5,NA,outlier$score)</a:t>
            </a:r>
          </a:p>
          <a:p>
            <a:r>
              <a:rPr lang="en-US" altLang="ko-KR" dirty="0"/>
              <a:t>outlier</a:t>
            </a:r>
          </a:p>
          <a:p>
            <a:r>
              <a:rPr lang="en-US" altLang="ko-KR" dirty="0"/>
              <a:t>outlier %&gt;% filter(!is.na(sex)&amp;!is.na(score)) %&gt;%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group_by</a:t>
            </a:r>
            <a:r>
              <a:rPr lang="en-US" altLang="ko-KR" dirty="0"/>
              <a:t>(sex) %&gt;%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summarise</a:t>
            </a:r>
            <a:r>
              <a:rPr lang="en-US" altLang="ko-KR" dirty="0"/>
              <a:t>(</a:t>
            </a:r>
            <a:r>
              <a:rPr lang="en-US" altLang="ko-KR" dirty="0" err="1"/>
              <a:t>mean_score</a:t>
            </a:r>
            <a:r>
              <a:rPr lang="en-US" altLang="ko-KR" dirty="0"/>
              <a:t>=mean(score))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463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5" y="249504"/>
            <a:ext cx="936104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2388977"/>
            <a:ext cx="6795755" cy="4202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5596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143635"/>
            <a:ext cx="8190910" cy="35103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3789040"/>
            <a:ext cx="6750750" cy="3068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2395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49" y="143635"/>
            <a:ext cx="7605845" cy="6210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8727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39" y="53988"/>
            <a:ext cx="8370930" cy="3014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81" y="3068960"/>
            <a:ext cx="7123438" cy="351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0732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mpg&lt;-</a:t>
            </a:r>
            <a:r>
              <a:rPr lang="en-US" altLang="ko-KR" dirty="0" err="1"/>
              <a:t>as.data.frame</a:t>
            </a:r>
            <a:r>
              <a:rPr lang="en-US" altLang="ko-KR" dirty="0"/>
              <a:t>(ggplot2::mpg)</a:t>
            </a:r>
          </a:p>
          <a:p>
            <a:r>
              <a:rPr lang="en-US" altLang="ko-KR" dirty="0"/>
              <a:t>boxplot(</a:t>
            </a:r>
            <a:r>
              <a:rPr lang="en-US" altLang="ko-KR" dirty="0" err="1"/>
              <a:t>mpg$hwy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boxplot(</a:t>
            </a:r>
            <a:r>
              <a:rPr lang="en-US" altLang="ko-KR" dirty="0" err="1"/>
              <a:t>mpg$hwy</a:t>
            </a:r>
            <a:r>
              <a:rPr lang="en-US" altLang="ko-KR" dirty="0"/>
              <a:t>)$stats</a:t>
            </a:r>
          </a:p>
          <a:p>
            <a:endParaRPr lang="en-US" altLang="ko-KR" dirty="0"/>
          </a:p>
          <a:p>
            <a:r>
              <a:rPr lang="en-US" altLang="ko-KR" dirty="0" err="1"/>
              <a:t>mpg$hwy</a:t>
            </a:r>
            <a:r>
              <a:rPr lang="en-US" altLang="ko-KR" dirty="0"/>
              <a:t>&lt;-</a:t>
            </a:r>
            <a:r>
              <a:rPr lang="en-US" altLang="ko-KR" dirty="0" err="1"/>
              <a:t>ifelse</a:t>
            </a:r>
            <a:r>
              <a:rPr lang="en-US" altLang="ko-KR" dirty="0"/>
              <a:t>(</a:t>
            </a:r>
            <a:r>
              <a:rPr lang="en-US" altLang="ko-KR" dirty="0" err="1"/>
              <a:t>mpg$hwy</a:t>
            </a:r>
            <a:r>
              <a:rPr lang="en-US" altLang="ko-KR" dirty="0"/>
              <a:t>&lt;12|mpg$hwy&gt;37,NA,mpg$hwy)</a:t>
            </a:r>
          </a:p>
          <a:p>
            <a:r>
              <a:rPr lang="en-US" altLang="ko-KR" dirty="0"/>
              <a:t>table(is.na(</a:t>
            </a:r>
            <a:r>
              <a:rPr lang="en-US" altLang="ko-KR" dirty="0" err="1"/>
              <a:t>mpg$hwy</a:t>
            </a:r>
            <a:r>
              <a:rPr lang="en-US" altLang="ko-KR" dirty="0"/>
              <a:t>))</a:t>
            </a:r>
          </a:p>
          <a:p>
            <a:endParaRPr lang="en-US" altLang="ko-KR" dirty="0"/>
          </a:p>
          <a:p>
            <a:r>
              <a:rPr lang="en-US" altLang="ko-KR" dirty="0"/>
              <a:t>mpg %&gt;%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group_by</a:t>
            </a:r>
            <a:r>
              <a:rPr lang="en-US" altLang="ko-KR" dirty="0"/>
              <a:t>(</a:t>
            </a:r>
            <a:r>
              <a:rPr lang="en-US" altLang="ko-KR" dirty="0" err="1"/>
              <a:t>drv</a:t>
            </a:r>
            <a:r>
              <a:rPr lang="en-US" altLang="ko-KR" dirty="0"/>
              <a:t>) %&gt;%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summarise</a:t>
            </a:r>
            <a:r>
              <a:rPr lang="en-US" altLang="ko-KR" dirty="0"/>
              <a:t>(</a:t>
            </a:r>
            <a:r>
              <a:rPr lang="en-US" altLang="ko-KR" dirty="0" err="1"/>
              <a:t>mean_hwy</a:t>
            </a:r>
            <a:r>
              <a:rPr lang="en-US" altLang="ko-KR" dirty="0"/>
              <a:t>=mean(hwy,na.rm=T))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227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39"/>
            <a:ext cx="7962149" cy="292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94" y="3203976"/>
            <a:ext cx="6924675" cy="322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0299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mpg[c(10,14,58,93),"</a:t>
            </a:r>
            <a:r>
              <a:rPr lang="en-US" altLang="ko-KR" dirty="0" err="1"/>
              <a:t>drv</a:t>
            </a:r>
            <a:r>
              <a:rPr lang="en-US" altLang="ko-KR" dirty="0"/>
              <a:t>"]&lt;-"k"</a:t>
            </a:r>
          </a:p>
          <a:p>
            <a:r>
              <a:rPr lang="en-US" altLang="ko-KR" dirty="0"/>
              <a:t>mpg[c(29,43,129,203),"</a:t>
            </a:r>
            <a:r>
              <a:rPr lang="en-US" altLang="ko-KR" dirty="0" err="1"/>
              <a:t>cty</a:t>
            </a:r>
            <a:r>
              <a:rPr lang="en-US" altLang="ko-KR" dirty="0"/>
              <a:t>"]&lt;-c(3,4,39,42)</a:t>
            </a:r>
          </a:p>
          <a:p>
            <a:r>
              <a:rPr lang="en-US" altLang="ko-KR" dirty="0"/>
              <a:t>table(</a:t>
            </a:r>
            <a:r>
              <a:rPr lang="en-US" altLang="ko-KR" dirty="0" err="1"/>
              <a:t>mpg$drv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mpg$drv</a:t>
            </a:r>
            <a:r>
              <a:rPr lang="en-US" altLang="ko-KR" dirty="0"/>
              <a:t>&lt;-</a:t>
            </a:r>
            <a:r>
              <a:rPr lang="en-US" altLang="ko-KR" dirty="0" err="1"/>
              <a:t>ifelse</a:t>
            </a:r>
            <a:r>
              <a:rPr lang="en-US" altLang="ko-KR" dirty="0"/>
              <a:t>(</a:t>
            </a:r>
            <a:r>
              <a:rPr lang="en-US" altLang="ko-KR" dirty="0" err="1"/>
              <a:t>mpg$drv</a:t>
            </a:r>
            <a:r>
              <a:rPr lang="en-US" altLang="ko-KR" dirty="0"/>
              <a:t> %in% c("4","f","r"),</a:t>
            </a:r>
            <a:r>
              <a:rPr lang="en-US" altLang="ko-KR" dirty="0" err="1"/>
              <a:t>mpg$drv,NA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table(</a:t>
            </a:r>
            <a:r>
              <a:rPr lang="en-US" altLang="ko-KR" dirty="0" err="1"/>
              <a:t>mpg$drv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0138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02020"/>
            <a:ext cx="8634293" cy="3737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6505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5" y="143635"/>
            <a:ext cx="8820980" cy="585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784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4" y="323655"/>
            <a:ext cx="7695855" cy="3105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405" y="2787722"/>
            <a:ext cx="5355595" cy="40702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303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3645"/>
            <a:ext cx="8415935" cy="558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13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5" y="188640"/>
            <a:ext cx="6660740" cy="3651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25" y="3293985"/>
            <a:ext cx="7864808" cy="32403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125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0" y="143634"/>
            <a:ext cx="6390710" cy="32853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755" y="2753925"/>
            <a:ext cx="6615735" cy="37354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151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4" y="458670"/>
            <a:ext cx="6823667" cy="279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4" y="3429000"/>
            <a:ext cx="6823666" cy="27453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872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err="1"/>
              <a:t>df</a:t>
            </a:r>
            <a:r>
              <a:rPr lang="en-US" altLang="ko-KR" dirty="0"/>
              <a:t>&lt;-</a:t>
            </a:r>
            <a:r>
              <a:rPr lang="en-US" altLang="ko-KR" dirty="0" err="1"/>
              <a:t>data.frame</a:t>
            </a:r>
            <a:r>
              <a:rPr lang="en-US" altLang="ko-KR" dirty="0"/>
              <a:t>(sex=c("M","F",NA,"M","F"),score=c(5,4,3,4,NA))</a:t>
            </a:r>
          </a:p>
          <a:p>
            <a:r>
              <a:rPr lang="en-US" altLang="ko-KR" dirty="0" err="1"/>
              <a:t>df</a:t>
            </a:r>
            <a:endParaRPr lang="en-US" altLang="ko-KR" dirty="0"/>
          </a:p>
          <a:p>
            <a:r>
              <a:rPr lang="en-US" altLang="ko-KR" dirty="0"/>
              <a:t>is.na(</a:t>
            </a:r>
            <a:r>
              <a:rPr lang="en-US" altLang="ko-KR" dirty="0" err="1"/>
              <a:t>df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table(is.na(</a:t>
            </a:r>
            <a:r>
              <a:rPr lang="en-US" altLang="ko-KR" dirty="0" err="1"/>
              <a:t>df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table(is.na(</a:t>
            </a:r>
            <a:r>
              <a:rPr lang="en-US" altLang="ko-KR" dirty="0" err="1"/>
              <a:t>df$sex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table(is.na(</a:t>
            </a:r>
            <a:r>
              <a:rPr lang="en-US" altLang="ko-KR" dirty="0" err="1"/>
              <a:t>df$score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mean(</a:t>
            </a:r>
            <a:r>
              <a:rPr lang="en-US" altLang="ko-KR" dirty="0" err="1"/>
              <a:t>df$score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sum(</a:t>
            </a:r>
            <a:r>
              <a:rPr lang="en-US" altLang="ko-KR" dirty="0" err="1"/>
              <a:t>df$score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df_nomiss</a:t>
            </a:r>
            <a:r>
              <a:rPr lang="en-US" altLang="ko-KR" dirty="0"/>
              <a:t>&lt;-</a:t>
            </a:r>
            <a:r>
              <a:rPr lang="en-US" altLang="ko-KR" dirty="0" err="1"/>
              <a:t>df</a:t>
            </a:r>
            <a:r>
              <a:rPr lang="en-US" altLang="ko-KR" dirty="0"/>
              <a:t> %&gt;% filter(!is.na(score))</a:t>
            </a:r>
          </a:p>
          <a:p>
            <a:r>
              <a:rPr lang="en-US" altLang="ko-KR" dirty="0"/>
              <a:t>mean(</a:t>
            </a:r>
            <a:r>
              <a:rPr lang="en-US" altLang="ko-KR" dirty="0" err="1"/>
              <a:t>df_nomiss$score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sum(</a:t>
            </a:r>
            <a:r>
              <a:rPr lang="en-US" altLang="ko-KR" dirty="0" err="1"/>
              <a:t>df_nomiss$score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df_nomiss</a:t>
            </a:r>
            <a:r>
              <a:rPr lang="en-US" altLang="ko-KR" dirty="0"/>
              <a:t>&lt;-</a:t>
            </a:r>
            <a:r>
              <a:rPr lang="en-US" altLang="ko-KR" dirty="0" err="1"/>
              <a:t>df</a:t>
            </a:r>
            <a:r>
              <a:rPr lang="en-US" altLang="ko-KR" dirty="0"/>
              <a:t>%&gt;% filter(!is.na(score)&amp;!is.na(sex))</a:t>
            </a:r>
          </a:p>
          <a:p>
            <a:r>
              <a:rPr lang="en-US" altLang="ko-KR" dirty="0" err="1"/>
              <a:t>df_nomiss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2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0" y="98630"/>
            <a:ext cx="8505945" cy="38968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26" y="3924847"/>
            <a:ext cx="7668790" cy="28160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9904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5" y="161827"/>
            <a:ext cx="8730970" cy="6534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0218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2075</TotalTime>
  <Words>234</Words>
  <Application>Microsoft Office PowerPoint</Application>
  <PresentationFormat>화면 슬라이드 쇼(4:3)</PresentationFormat>
  <Paragraphs>66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데이터 정제 -빠진 데이터, 이상한 데이터 제거하기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student</cp:lastModifiedBy>
  <cp:revision>222</cp:revision>
  <dcterms:created xsi:type="dcterms:W3CDTF">2012-07-23T02:34:37Z</dcterms:created>
  <dcterms:modified xsi:type="dcterms:W3CDTF">2018-02-19T07:54:33Z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