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6" r:id="rId11"/>
    <p:sldId id="261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3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5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6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9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4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1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0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월</a:t>
            </a:r>
            <a:r>
              <a:rPr lang="en-US" altLang="ko-KR" smtClean="0"/>
              <a:t>20</a:t>
            </a:r>
            <a:r>
              <a:rPr lang="ko-KR" altLang="en-US" smtClean="0"/>
              <a:t>일 </a:t>
            </a:r>
            <a:r>
              <a:rPr lang="en-US" altLang="ko-KR" smtClean="0"/>
              <a:t>1</a:t>
            </a:r>
            <a:r>
              <a:rPr lang="ko-KR" altLang="en-US" smtClean="0"/>
              <a:t>교시 과제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8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4515308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p1&lt;-c(24,18,17,9,8)</a:t>
            </a:r>
          </a:p>
          <a:p>
            <a:r>
              <a:rPr lang="en-US" altLang="ko-KR" dirty="0" err="1"/>
              <a:t>f_day</a:t>
            </a:r>
            <a:r>
              <a:rPr lang="en-US" altLang="ko-KR" dirty="0"/>
              <a:t>&lt;-c("24","18","17","9","8")</a:t>
            </a:r>
          </a:p>
          <a:p>
            <a:r>
              <a:rPr lang="en-US" altLang="ko-KR" dirty="0" err="1"/>
              <a:t>f_label</a:t>
            </a:r>
            <a:r>
              <a:rPr lang="en-US" altLang="ko-KR" dirty="0"/>
              <a:t>&lt;-paste(</a:t>
            </a:r>
            <a:r>
              <a:rPr lang="en-US" altLang="ko-KR" dirty="0" err="1"/>
              <a:t>f_day</a:t>
            </a:r>
            <a:r>
              <a:rPr lang="en-US" altLang="ko-KR" dirty="0"/>
              <a:t>,"%")</a:t>
            </a:r>
          </a:p>
          <a:p>
            <a:r>
              <a:rPr lang="en-US" altLang="ko-KR" dirty="0"/>
              <a:t>pie(p1,main="20</a:t>
            </a:r>
            <a:r>
              <a:rPr lang="ko-KR" altLang="en-US" dirty="0"/>
              <a:t>대 최근 관심</a:t>
            </a:r>
            <a:r>
              <a:rPr lang="en-US" altLang="ko-KR" dirty="0"/>
              <a:t>",radius=1,init.angle = 90,col=rainbow(length(p1)),label=</a:t>
            </a:r>
            <a:r>
              <a:rPr lang="en-US" altLang="ko-KR" dirty="0" err="1"/>
              <a:t>f_label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legend(1,1.5,c("</a:t>
            </a:r>
            <a:r>
              <a:rPr lang="ko-KR" altLang="en-US" dirty="0"/>
              <a:t>취직</a:t>
            </a:r>
            <a:r>
              <a:rPr lang="en-US" altLang="ko-KR" dirty="0"/>
              <a:t>","</a:t>
            </a:r>
            <a:r>
              <a:rPr lang="ko-KR" altLang="en-US" dirty="0"/>
              <a:t>친구</a:t>
            </a:r>
            <a:r>
              <a:rPr lang="en-US" altLang="ko-KR" dirty="0"/>
              <a:t>/</a:t>
            </a:r>
            <a:r>
              <a:rPr lang="ko-KR" altLang="en-US" dirty="0"/>
              <a:t>이성</a:t>
            </a:r>
            <a:r>
              <a:rPr lang="en-US" altLang="ko-KR" dirty="0"/>
              <a:t>","</a:t>
            </a:r>
            <a:r>
              <a:rPr lang="ko-KR" altLang="en-US" dirty="0"/>
              <a:t>학업성적</a:t>
            </a:r>
            <a:r>
              <a:rPr lang="en-US" altLang="ko-KR" dirty="0"/>
              <a:t>","</a:t>
            </a:r>
            <a:r>
              <a:rPr lang="ko-KR" altLang="en-US" dirty="0"/>
              <a:t>결혼</a:t>
            </a:r>
            <a:r>
              <a:rPr lang="en-US" altLang="ko-KR" dirty="0"/>
              <a:t>","</a:t>
            </a:r>
            <a:r>
              <a:rPr lang="ko-KR" altLang="en-US" dirty="0"/>
              <a:t>외모</a:t>
            </a:r>
            <a:r>
              <a:rPr lang="en-US" altLang="ko-KR" dirty="0"/>
              <a:t>"),</a:t>
            </a:r>
            <a:r>
              <a:rPr lang="en-US" altLang="ko-KR" dirty="0" err="1"/>
              <a:t>cex</a:t>
            </a:r>
            <a:r>
              <a:rPr lang="en-US" altLang="ko-KR" dirty="0"/>
              <a:t>=0.3,fill=rainbow(length(p1)))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1" t="43778" r="8198" b="21087"/>
          <a:stretch/>
        </p:blipFill>
        <p:spPr bwMode="auto">
          <a:xfrm>
            <a:off x="251514" y="116632"/>
            <a:ext cx="398659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89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5072906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v1&lt;-c(37.4,50.3,63.6,67.2,81.1)</a:t>
            </a:r>
          </a:p>
          <a:p>
            <a:r>
              <a:rPr lang="en-US" altLang="ko-KR" dirty="0"/>
              <a:t>v2&lt;-c(82.2,88.1,84.7,77.2,56.3)</a:t>
            </a:r>
          </a:p>
          <a:p>
            <a:r>
              <a:rPr lang="en-US" altLang="ko-KR" dirty="0"/>
              <a:t>boxplot(v1,v2,main="</a:t>
            </a:r>
            <a:r>
              <a:rPr lang="ko-KR" altLang="en-US" dirty="0"/>
              <a:t>미디어 </a:t>
            </a:r>
            <a:r>
              <a:rPr lang="ko-KR" altLang="en-US" dirty="0" err="1"/>
              <a:t>이용율</a:t>
            </a:r>
            <a:r>
              <a:rPr lang="en-US" altLang="ko-KR" dirty="0"/>
              <a:t>",col=c("</a:t>
            </a:r>
            <a:r>
              <a:rPr lang="en-US" altLang="ko-KR" dirty="0" err="1"/>
              <a:t>blue","yellow</a:t>
            </a:r>
            <a:r>
              <a:rPr lang="en-US" altLang="ko-KR" dirty="0"/>
              <a:t>"),names=c("TV </a:t>
            </a:r>
            <a:r>
              <a:rPr lang="ko-KR" altLang="en-US" dirty="0"/>
              <a:t>이용률</a:t>
            </a:r>
            <a:r>
              <a:rPr lang="en-US" altLang="ko-KR" dirty="0"/>
              <a:t>","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 dirty="0" err="1"/>
              <a:t>이용율</a:t>
            </a:r>
            <a:r>
              <a:rPr lang="en-US" altLang="ko-KR" dirty="0"/>
              <a:t>"),horizontal = T)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2" t="43238" r="1885" b="7606"/>
          <a:stretch/>
        </p:blipFill>
        <p:spPr bwMode="auto">
          <a:xfrm>
            <a:off x="521792" y="332656"/>
            <a:ext cx="5083960" cy="469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36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3284984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x&lt;-matrix(c(40,52,33,51),2,2)</a:t>
            </a:r>
          </a:p>
          <a:p>
            <a:r>
              <a:rPr lang="en-US" altLang="ko-KR" dirty="0" err="1"/>
              <a:t>barplot</a:t>
            </a:r>
            <a:r>
              <a:rPr lang="en-US" altLang="ko-KR" dirty="0"/>
              <a:t>(</a:t>
            </a:r>
            <a:r>
              <a:rPr lang="en-US" altLang="ko-KR" dirty="0" err="1"/>
              <a:t>x,beside</a:t>
            </a:r>
            <a:r>
              <a:rPr lang="en-US" altLang="ko-KR" dirty="0"/>
              <a:t>=T, main="</a:t>
            </a:r>
            <a:r>
              <a:rPr lang="ko-KR" altLang="en-US" dirty="0"/>
              <a:t>나를 중시하는 경향</a:t>
            </a:r>
            <a:r>
              <a:rPr lang="en-US" altLang="ko-KR" dirty="0"/>
              <a:t>",names=c("</a:t>
            </a:r>
            <a:r>
              <a:rPr lang="ko-KR" altLang="en-US" dirty="0"/>
              <a:t>가족도 중요하지만 </a:t>
            </a:r>
            <a:r>
              <a:rPr lang="en-US" altLang="ko-KR" dirty="0"/>
              <a:t>\n </a:t>
            </a:r>
            <a:r>
              <a:rPr lang="ko-KR" altLang="en-US" dirty="0"/>
              <a:t>나를 먼저 생각한다</a:t>
            </a:r>
            <a:r>
              <a:rPr lang="en-US" altLang="ko-KR" dirty="0"/>
              <a:t>","</a:t>
            </a:r>
            <a:r>
              <a:rPr lang="ko-KR" altLang="en-US" dirty="0"/>
              <a:t>물건을 충동적으로</a:t>
            </a:r>
            <a:r>
              <a:rPr lang="en-US" altLang="ko-KR" dirty="0"/>
              <a:t>\n </a:t>
            </a:r>
            <a:r>
              <a:rPr lang="ko-KR" altLang="en-US" dirty="0"/>
              <a:t>구매하는 경우가 많다</a:t>
            </a:r>
            <a:r>
              <a:rPr lang="en-US" altLang="ko-KR" dirty="0"/>
              <a:t>"),col=c("</a:t>
            </a:r>
            <a:r>
              <a:rPr lang="en-US" altLang="ko-KR" dirty="0" err="1"/>
              <a:t>pink","gray</a:t>
            </a:r>
            <a:r>
              <a:rPr lang="en-US" altLang="ko-KR" dirty="0"/>
              <a:t>"),</a:t>
            </a:r>
            <a:r>
              <a:rPr lang="en-US" altLang="ko-KR" dirty="0" err="1"/>
              <a:t>ylim</a:t>
            </a:r>
            <a:r>
              <a:rPr lang="en-US" altLang="ko-KR" dirty="0"/>
              <a:t>=c(0,100))</a:t>
            </a:r>
          </a:p>
          <a:p>
            <a:r>
              <a:rPr lang="en-US" altLang="ko-KR" dirty="0"/>
              <a:t>legend(3,100,c("2009</a:t>
            </a:r>
            <a:r>
              <a:rPr lang="ko-KR" altLang="en-US" dirty="0"/>
              <a:t>년</a:t>
            </a:r>
            <a:r>
              <a:rPr lang="en-US" altLang="ko-KR" dirty="0"/>
              <a:t>","2014</a:t>
            </a:r>
            <a:r>
              <a:rPr lang="ko-KR" altLang="en-US" dirty="0"/>
              <a:t>년</a:t>
            </a:r>
            <a:r>
              <a:rPr lang="en-US" altLang="ko-KR" dirty="0"/>
              <a:t>"),</a:t>
            </a:r>
            <a:r>
              <a:rPr lang="en-US" altLang="ko-KR" dirty="0" err="1"/>
              <a:t>cex</a:t>
            </a:r>
            <a:r>
              <a:rPr lang="en-US" altLang="ko-KR" dirty="0"/>
              <a:t>=1,fill=c("</a:t>
            </a:r>
            <a:r>
              <a:rPr lang="en-US" altLang="ko-KR" dirty="0" err="1"/>
              <a:t>pink","gray</a:t>
            </a:r>
            <a:r>
              <a:rPr lang="en-US" altLang="ko-KR" dirty="0"/>
              <a:t>"))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en-US" altLang="ko-KR" dirty="0"/>
              <a:t>&lt;-matrix(c(40,52,33,51),2,2)</a:t>
            </a:r>
          </a:p>
          <a:p>
            <a:r>
              <a:rPr lang="en-US" altLang="ko-KR" dirty="0" err="1"/>
              <a:t>barplot</a:t>
            </a:r>
            <a:r>
              <a:rPr lang="en-US" altLang="ko-KR" dirty="0"/>
              <a:t>(x, main="</a:t>
            </a:r>
            <a:r>
              <a:rPr lang="ko-KR" altLang="en-US" dirty="0"/>
              <a:t>나를 중시하는 경향</a:t>
            </a:r>
            <a:r>
              <a:rPr lang="en-US" altLang="ko-KR" dirty="0"/>
              <a:t>",names=c("</a:t>
            </a:r>
            <a:r>
              <a:rPr lang="ko-KR" altLang="en-US" dirty="0"/>
              <a:t>가족도 중요하지만 </a:t>
            </a:r>
            <a:r>
              <a:rPr lang="en-US" altLang="ko-KR" dirty="0"/>
              <a:t>\n </a:t>
            </a:r>
            <a:r>
              <a:rPr lang="ko-KR" altLang="en-US" dirty="0"/>
              <a:t>나를 먼저 생각한다</a:t>
            </a:r>
            <a:r>
              <a:rPr lang="en-US" altLang="ko-KR" dirty="0"/>
              <a:t>","</a:t>
            </a:r>
            <a:r>
              <a:rPr lang="ko-KR" altLang="en-US" dirty="0"/>
              <a:t>물건을 충동적으로</a:t>
            </a:r>
            <a:r>
              <a:rPr lang="en-US" altLang="ko-KR" dirty="0"/>
              <a:t>\n </a:t>
            </a:r>
            <a:r>
              <a:rPr lang="ko-KR" altLang="en-US" dirty="0"/>
              <a:t>구매하는 경우가 많다</a:t>
            </a:r>
            <a:r>
              <a:rPr lang="en-US" altLang="ko-KR" dirty="0"/>
              <a:t>"),col=c("</a:t>
            </a:r>
            <a:r>
              <a:rPr lang="en-US" altLang="ko-KR" dirty="0" err="1"/>
              <a:t>pink","gray</a:t>
            </a:r>
            <a:r>
              <a:rPr lang="en-US" altLang="ko-KR" dirty="0"/>
              <a:t>"),</a:t>
            </a:r>
            <a:r>
              <a:rPr lang="en-US" altLang="ko-KR" dirty="0" err="1"/>
              <a:t>ylim</a:t>
            </a:r>
            <a:r>
              <a:rPr lang="en-US" altLang="ko-KR" dirty="0"/>
              <a:t>=c(0,100))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6" t="55404" r="11485" b="6784"/>
          <a:stretch/>
        </p:blipFill>
        <p:spPr bwMode="auto">
          <a:xfrm>
            <a:off x="251520" y="63455"/>
            <a:ext cx="3600400" cy="324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1" t="44060" r="17668" b="20315"/>
          <a:stretch/>
        </p:blipFill>
        <p:spPr bwMode="auto">
          <a:xfrm>
            <a:off x="4211960" y="182074"/>
            <a:ext cx="3672408" cy="326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3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3645024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x&lt;-matrix(c(40,52,33,51),2,2)</a:t>
            </a:r>
          </a:p>
          <a:p>
            <a:r>
              <a:rPr lang="en-US" altLang="ko-KR" dirty="0" err="1"/>
              <a:t>barplot</a:t>
            </a:r>
            <a:r>
              <a:rPr lang="en-US" altLang="ko-KR" dirty="0"/>
              <a:t>(x, </a:t>
            </a:r>
            <a:r>
              <a:rPr lang="en-US" altLang="ko-KR" dirty="0" err="1"/>
              <a:t>horiz</a:t>
            </a:r>
            <a:r>
              <a:rPr lang="en-US" altLang="ko-KR" dirty="0"/>
              <a:t>=T, main="</a:t>
            </a:r>
            <a:r>
              <a:rPr lang="ko-KR" altLang="en-US" dirty="0"/>
              <a:t>나를 중시하는 경향</a:t>
            </a:r>
            <a:r>
              <a:rPr lang="en-US" altLang="ko-KR" dirty="0"/>
              <a:t>",names=c("</a:t>
            </a:r>
            <a:r>
              <a:rPr lang="ko-KR" altLang="en-US" dirty="0"/>
              <a:t>가족보다 </a:t>
            </a:r>
            <a:r>
              <a:rPr lang="en-US" altLang="ko-KR" dirty="0"/>
              <a:t>\n </a:t>
            </a:r>
            <a:r>
              <a:rPr lang="ko-KR" altLang="en-US" dirty="0"/>
              <a:t>나를 먼저</a:t>
            </a:r>
            <a:r>
              <a:rPr lang="en-US" altLang="ko-KR" dirty="0"/>
              <a:t>","</a:t>
            </a:r>
            <a:r>
              <a:rPr lang="ko-KR" altLang="en-US" dirty="0"/>
              <a:t>충동구매</a:t>
            </a:r>
            <a:r>
              <a:rPr lang="en-US" altLang="ko-KR" dirty="0"/>
              <a:t>\n </a:t>
            </a:r>
            <a:r>
              <a:rPr lang="ko-KR" altLang="en-US" dirty="0"/>
              <a:t>확률</a:t>
            </a:r>
            <a:r>
              <a:rPr lang="en-US" altLang="ko-KR" dirty="0"/>
              <a:t>"),col=c("</a:t>
            </a:r>
            <a:r>
              <a:rPr lang="en-US" altLang="ko-KR" dirty="0" err="1"/>
              <a:t>pink","gray</a:t>
            </a:r>
            <a:r>
              <a:rPr lang="en-US" altLang="ko-KR" dirty="0"/>
              <a:t>"),</a:t>
            </a:r>
            <a:r>
              <a:rPr lang="en-US" altLang="ko-KR" dirty="0" err="1"/>
              <a:t>xlim</a:t>
            </a:r>
            <a:r>
              <a:rPr lang="en-US" altLang="ko-KR" dirty="0"/>
              <a:t>=c(0,100))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49978" r="9645" b="13196"/>
          <a:stretch/>
        </p:blipFill>
        <p:spPr bwMode="auto">
          <a:xfrm>
            <a:off x="317115" y="182964"/>
            <a:ext cx="4218873" cy="35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7115" y="5157192"/>
            <a:ext cx="8882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x&lt;-matrix(c(40,52,33,51),2,2)</a:t>
            </a:r>
          </a:p>
          <a:p>
            <a:r>
              <a:rPr lang="en-US" altLang="ko-KR" dirty="0" err="1"/>
              <a:t>barplot</a:t>
            </a:r>
            <a:r>
              <a:rPr lang="en-US" altLang="ko-KR" dirty="0"/>
              <a:t>(x, beside=T, main="</a:t>
            </a:r>
            <a:r>
              <a:rPr lang="ko-KR" altLang="en-US" dirty="0"/>
              <a:t>나를 중시하는 경향</a:t>
            </a:r>
            <a:r>
              <a:rPr lang="en-US" altLang="ko-KR" dirty="0"/>
              <a:t>",names=c("</a:t>
            </a:r>
            <a:r>
              <a:rPr lang="ko-KR" altLang="en-US" dirty="0"/>
              <a:t>가족보다 </a:t>
            </a:r>
            <a:r>
              <a:rPr lang="en-US" altLang="ko-KR" dirty="0"/>
              <a:t>\n </a:t>
            </a:r>
            <a:r>
              <a:rPr lang="ko-KR" altLang="en-US" dirty="0"/>
              <a:t>나를 먼저</a:t>
            </a:r>
            <a:r>
              <a:rPr lang="en-US" altLang="ko-KR" dirty="0"/>
              <a:t>","</a:t>
            </a:r>
            <a:r>
              <a:rPr lang="ko-KR" altLang="en-US" dirty="0"/>
              <a:t>충동구매</a:t>
            </a:r>
            <a:r>
              <a:rPr lang="en-US" altLang="ko-KR" dirty="0"/>
              <a:t>\n </a:t>
            </a:r>
            <a:r>
              <a:rPr lang="ko-KR" altLang="en-US" dirty="0"/>
              <a:t>확률</a:t>
            </a:r>
            <a:r>
              <a:rPr lang="en-US" altLang="ko-KR" dirty="0"/>
              <a:t>"),col=c("</a:t>
            </a:r>
            <a:r>
              <a:rPr lang="en-US" altLang="ko-KR" dirty="0" err="1"/>
              <a:t>pink","gray</a:t>
            </a:r>
            <a:r>
              <a:rPr lang="en-US" altLang="ko-KR" dirty="0"/>
              <a:t>"),</a:t>
            </a:r>
            <a:r>
              <a:rPr lang="en-US" altLang="ko-KR" dirty="0" err="1"/>
              <a:t>xlim</a:t>
            </a:r>
            <a:r>
              <a:rPr lang="en-US" altLang="ko-KR" dirty="0"/>
              <a:t>=c(0,60),</a:t>
            </a:r>
            <a:r>
              <a:rPr lang="en-US" altLang="ko-KR" dirty="0" err="1"/>
              <a:t>horiz</a:t>
            </a:r>
            <a:r>
              <a:rPr lang="en-US" altLang="ko-KR" dirty="0"/>
              <a:t>=T)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7" t="44882" r="1623" b="19248"/>
          <a:stretch/>
        </p:blipFill>
        <p:spPr bwMode="auto">
          <a:xfrm>
            <a:off x="4932040" y="188640"/>
            <a:ext cx="3816424" cy="316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79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3898" y="465313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score&lt;-c(65,90,98,88,78,60,59,72,82,84,86,92,77,72)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score,main</a:t>
            </a:r>
            <a:r>
              <a:rPr lang="en-US" altLang="ko-KR" dirty="0"/>
              <a:t>="histogram of score")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47233" r="5539" b="14954"/>
          <a:stretch/>
        </p:blipFill>
        <p:spPr bwMode="auto">
          <a:xfrm>
            <a:off x="232771" y="745240"/>
            <a:ext cx="392881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5661248"/>
            <a:ext cx="8264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age&lt;-c(28,35,40,32,36,39,41,38,33,30,27,34,35,43)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age,main</a:t>
            </a:r>
            <a:r>
              <a:rPr lang="en-US" altLang="ko-KR" dirty="0"/>
              <a:t>="histogram of age")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8" t="50543" r="3596" b="12488"/>
          <a:stretch/>
        </p:blipFill>
        <p:spPr bwMode="auto">
          <a:xfrm>
            <a:off x="4544376" y="647606"/>
            <a:ext cx="4043303" cy="357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9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4581128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p1&lt;-c(24,18,17,9,8)</a:t>
            </a:r>
          </a:p>
          <a:p>
            <a:r>
              <a:rPr lang="en-US" altLang="ko-KR" dirty="0" err="1"/>
              <a:t>f_day</a:t>
            </a:r>
            <a:r>
              <a:rPr lang="en-US" altLang="ko-KR" dirty="0"/>
              <a:t>&lt;-c("</a:t>
            </a:r>
            <a:r>
              <a:rPr lang="ko-KR" altLang="en-US" dirty="0"/>
              <a:t>취직</a:t>
            </a:r>
            <a:r>
              <a:rPr lang="en-US" altLang="ko-KR" dirty="0"/>
              <a:t>-24","</a:t>
            </a:r>
            <a:r>
              <a:rPr lang="ko-KR" altLang="en-US" dirty="0"/>
              <a:t>친구</a:t>
            </a:r>
            <a:r>
              <a:rPr lang="en-US" altLang="ko-KR" dirty="0"/>
              <a:t>/</a:t>
            </a:r>
            <a:r>
              <a:rPr lang="ko-KR" altLang="en-US" dirty="0"/>
              <a:t>이성</a:t>
            </a:r>
            <a:r>
              <a:rPr lang="en-US" altLang="ko-KR" dirty="0"/>
              <a:t>-18","</a:t>
            </a:r>
            <a:r>
              <a:rPr lang="ko-KR" altLang="en-US" dirty="0"/>
              <a:t>학업성적</a:t>
            </a:r>
            <a:r>
              <a:rPr lang="en-US" altLang="ko-KR" dirty="0"/>
              <a:t>-17","</a:t>
            </a:r>
            <a:r>
              <a:rPr lang="ko-KR" altLang="en-US" dirty="0"/>
              <a:t>결혼</a:t>
            </a:r>
            <a:r>
              <a:rPr lang="en-US" altLang="ko-KR" dirty="0"/>
              <a:t>-9","</a:t>
            </a:r>
            <a:r>
              <a:rPr lang="ko-KR" altLang="en-US" dirty="0"/>
              <a:t>외모</a:t>
            </a:r>
            <a:r>
              <a:rPr lang="en-US" altLang="ko-KR" dirty="0"/>
              <a:t>-8")</a:t>
            </a:r>
          </a:p>
          <a:p>
            <a:r>
              <a:rPr lang="en-US" altLang="ko-KR" dirty="0" err="1"/>
              <a:t>f_label</a:t>
            </a:r>
            <a:r>
              <a:rPr lang="en-US" altLang="ko-KR" dirty="0"/>
              <a:t>&lt;-paste(</a:t>
            </a:r>
            <a:r>
              <a:rPr lang="en-US" altLang="ko-KR" dirty="0" err="1"/>
              <a:t>f_day</a:t>
            </a:r>
            <a:r>
              <a:rPr lang="en-US" altLang="ko-KR" dirty="0"/>
              <a:t>,"%")</a:t>
            </a:r>
          </a:p>
          <a:p>
            <a:r>
              <a:rPr lang="en-US" altLang="ko-KR" dirty="0"/>
              <a:t>pie3D(p1,main="20</a:t>
            </a:r>
            <a:r>
              <a:rPr lang="ko-KR" altLang="en-US" dirty="0"/>
              <a:t>대 최근 관심</a:t>
            </a:r>
            <a:r>
              <a:rPr lang="en-US" altLang="ko-KR" dirty="0"/>
              <a:t>", col=rainbow(length(p1)),</a:t>
            </a:r>
            <a:r>
              <a:rPr lang="en-US" altLang="ko-KR" dirty="0" err="1"/>
              <a:t>cex</a:t>
            </a:r>
            <a:r>
              <a:rPr lang="en-US" altLang="ko-KR" dirty="0"/>
              <a:t>=0.5,labels=</a:t>
            </a:r>
            <a:r>
              <a:rPr lang="en-US" altLang="ko-KR" dirty="0" err="1"/>
              <a:t>f_label,explode</a:t>
            </a:r>
            <a:r>
              <a:rPr lang="en-US" altLang="ko-KR" dirty="0"/>
              <a:t>=0.05)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8" t="3618" r="6357" b="25854"/>
          <a:stretch/>
        </p:blipFill>
        <p:spPr bwMode="auto">
          <a:xfrm>
            <a:off x="395536" y="470013"/>
            <a:ext cx="5832648" cy="390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53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324</Words>
  <Application>Microsoft Office PowerPoint</Application>
  <PresentationFormat>화면 슬라이드 쇼(4:3)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2월20일 1교시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2월20일 1교시 과제</dc:title>
  <dc:creator>student</dc:creator>
  <cp:lastModifiedBy>student</cp:lastModifiedBy>
  <cp:revision>11</cp:revision>
  <dcterms:created xsi:type="dcterms:W3CDTF">2018-02-19T08:10:11Z</dcterms:created>
  <dcterms:modified xsi:type="dcterms:W3CDTF">2018-02-20T01:01:23Z</dcterms:modified>
</cp:coreProperties>
</file>