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8"/>
  </p:notesMasterIdLst>
  <p:handoutMasterIdLst>
    <p:handoutMasterId r:id="rId69"/>
  </p:handoutMasterIdLst>
  <p:sldIdLst>
    <p:sldId id="366" r:id="rId2"/>
    <p:sldId id="367" r:id="rId3"/>
    <p:sldId id="368" r:id="rId4"/>
    <p:sldId id="422" r:id="rId5"/>
    <p:sldId id="369" r:id="rId6"/>
    <p:sldId id="423" r:id="rId7"/>
    <p:sldId id="370" r:id="rId8"/>
    <p:sldId id="371" r:id="rId9"/>
    <p:sldId id="424" r:id="rId10"/>
    <p:sldId id="372" r:id="rId11"/>
    <p:sldId id="373" r:id="rId12"/>
    <p:sldId id="425" r:id="rId13"/>
    <p:sldId id="374" r:id="rId14"/>
    <p:sldId id="426" r:id="rId15"/>
    <p:sldId id="375" r:id="rId16"/>
    <p:sldId id="376" r:id="rId17"/>
    <p:sldId id="427" r:id="rId18"/>
    <p:sldId id="377" r:id="rId19"/>
    <p:sldId id="378" r:id="rId20"/>
    <p:sldId id="42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29" r:id="rId49"/>
    <p:sldId id="406" r:id="rId50"/>
    <p:sldId id="407" r:id="rId51"/>
    <p:sldId id="430" r:id="rId52"/>
    <p:sldId id="408" r:id="rId53"/>
    <p:sldId id="409" r:id="rId54"/>
    <p:sldId id="410" r:id="rId55"/>
    <p:sldId id="411" r:id="rId56"/>
    <p:sldId id="431" r:id="rId57"/>
    <p:sldId id="412" r:id="rId58"/>
    <p:sldId id="413" r:id="rId59"/>
    <p:sldId id="414" r:id="rId60"/>
    <p:sldId id="415" r:id="rId61"/>
    <p:sldId id="416" r:id="rId62"/>
    <p:sldId id="417" r:id="rId63"/>
    <p:sldId id="418" r:id="rId64"/>
    <p:sldId id="419" r:id="rId65"/>
    <p:sldId id="420" r:id="rId66"/>
    <p:sldId id="421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90646" autoAdjust="0"/>
  </p:normalViewPr>
  <p:slideViewPr>
    <p:cSldViewPr>
      <p:cViewPr varScale="1">
        <p:scale>
          <a:sx n="79" d="100"/>
          <a:sy n="79" d="100"/>
        </p:scale>
        <p:origin x="-95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월급 변수 검토 및 전처리</a:t>
            </a:r>
          </a:p>
          <a:p>
            <a:r>
              <a:rPr lang="en-US" altLang="ko-KR" dirty="0" smtClean="0"/>
              <a:t>#1.</a:t>
            </a:r>
            <a:r>
              <a:rPr lang="ko-KR" altLang="en-US" dirty="0" smtClean="0"/>
              <a:t>변수 검토하기</a:t>
            </a:r>
          </a:p>
          <a:p>
            <a:r>
              <a:rPr lang="en-US" altLang="ko-KR" dirty="0" smtClean="0"/>
              <a:t>class(</a:t>
            </a:r>
            <a:r>
              <a:rPr lang="en-US" altLang="ko-KR" dirty="0" err="1" smtClean="0"/>
              <a:t>welfare$income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welfare$income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qplot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welfare$income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qplot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welfare$income</a:t>
            </a:r>
            <a:r>
              <a:rPr lang="en-US" altLang="ko-KR" dirty="0" smtClean="0"/>
              <a:t>)+</a:t>
            </a:r>
            <a:r>
              <a:rPr lang="en-US" altLang="ko-KR" dirty="0" err="1" smtClean="0"/>
              <a:t>xlim</a:t>
            </a:r>
            <a:r>
              <a:rPr lang="en-US" altLang="ko-KR" dirty="0" smtClean="0"/>
              <a:t>(0,1000)</a:t>
            </a:r>
          </a:p>
          <a:p>
            <a:r>
              <a:rPr lang="en-US" altLang="ko-KR" dirty="0" smtClean="0"/>
              <a:t>#2.</a:t>
            </a:r>
            <a:r>
              <a:rPr lang="ko-KR" altLang="en-US" dirty="0" smtClean="0"/>
              <a:t>전처리</a:t>
            </a:r>
          </a:p>
          <a:p>
            <a:r>
              <a:rPr lang="en-US" altLang="ko-KR" dirty="0" smtClean="0"/>
              <a:t>summary(</a:t>
            </a:r>
            <a:r>
              <a:rPr lang="en-US" altLang="ko-KR" dirty="0" err="1" smtClean="0"/>
              <a:t>welfare$income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welfare$income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welfare$income</a:t>
            </a:r>
            <a:r>
              <a:rPr lang="en-US" altLang="ko-KR" dirty="0" smtClean="0"/>
              <a:t> %in% c(0,9999),</a:t>
            </a:r>
            <a:r>
              <a:rPr lang="en-US" altLang="ko-KR" dirty="0" err="1" smtClean="0"/>
              <a:t>NA,welfare$income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table(is.na(</a:t>
            </a:r>
            <a:r>
              <a:rPr lang="en-US" altLang="ko-KR" dirty="0" err="1" smtClean="0"/>
              <a:t>welfare$income</a:t>
            </a:r>
            <a:r>
              <a:rPr lang="en-US" altLang="ko-KR" dirty="0" smtClean="0"/>
              <a:t>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174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#09-6.</a:t>
            </a:r>
            <a:r>
              <a:rPr lang="ko-KR" altLang="en-US" dirty="0" smtClean="0"/>
              <a:t>직업별 월급 차이</a:t>
            </a:r>
            <a:r>
              <a:rPr lang="en-US" altLang="ko-KR" dirty="0" smtClean="0"/>
              <a:t>-"</a:t>
            </a:r>
            <a:r>
              <a:rPr lang="ko-KR" altLang="en-US" dirty="0" smtClean="0"/>
              <a:t>어떤 직업이 월급을 가장 많이 받을까</a:t>
            </a:r>
            <a:r>
              <a:rPr lang="en-US" altLang="ko-KR" dirty="0" smtClean="0"/>
              <a:t>?"</a:t>
            </a:r>
          </a:p>
          <a:p>
            <a:r>
              <a:rPr lang="en-US" altLang="ko-KR" dirty="0" smtClean="0"/>
              <a:t>#1.</a:t>
            </a:r>
            <a:r>
              <a:rPr lang="ko-KR" altLang="en-US" dirty="0" smtClean="0"/>
              <a:t>변수 검토하기</a:t>
            </a:r>
          </a:p>
          <a:p>
            <a:r>
              <a:rPr lang="en-US" altLang="ko-KR" dirty="0" smtClean="0"/>
              <a:t>class(</a:t>
            </a:r>
            <a:r>
              <a:rPr lang="en-US" altLang="ko-KR" dirty="0" err="1" smtClean="0"/>
              <a:t>welfare$code_job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table(</a:t>
            </a:r>
            <a:r>
              <a:rPr lang="en-US" altLang="ko-KR" dirty="0" err="1" smtClean="0"/>
              <a:t>welfare$code_job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136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#2.</a:t>
            </a:r>
            <a:r>
              <a:rPr lang="ko-KR" altLang="en-US" dirty="0" smtClean="0"/>
              <a:t>전처리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직업분류코드 목록 불러오기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readxl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setwd</a:t>
            </a:r>
            <a:r>
              <a:rPr lang="en-US" altLang="ko-KR" dirty="0" smtClean="0"/>
              <a:t>("c:\\</a:t>
            </a:r>
            <a:r>
              <a:rPr lang="en-US" altLang="ko-KR" dirty="0" err="1" smtClean="0"/>
              <a:t>easy_r</a:t>
            </a:r>
            <a:r>
              <a:rPr lang="en-US" altLang="ko-KR" dirty="0" smtClean="0"/>
              <a:t>")</a:t>
            </a:r>
          </a:p>
          <a:p>
            <a:r>
              <a:rPr lang="en-US" altLang="ko-KR" dirty="0" err="1" smtClean="0"/>
              <a:t>list_job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read_excel</a:t>
            </a:r>
            <a:r>
              <a:rPr lang="en-US" altLang="ko-KR" dirty="0" smtClean="0"/>
              <a:t>("Koweps_Codebook.</a:t>
            </a:r>
            <a:r>
              <a:rPr lang="en-US" altLang="ko-KR" dirty="0" err="1" smtClean="0"/>
              <a:t>xlsx</a:t>
            </a:r>
            <a:r>
              <a:rPr lang="en-US" altLang="ko-KR" dirty="0" smtClean="0"/>
              <a:t>",</a:t>
            </a:r>
            <a:r>
              <a:rPr lang="en-US" altLang="ko-KR" dirty="0" err="1" smtClean="0"/>
              <a:t>col_names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T,sheet</a:t>
            </a:r>
            <a:r>
              <a:rPr lang="en-US" altLang="ko-KR" dirty="0" smtClean="0"/>
              <a:t>=2)</a:t>
            </a:r>
          </a:p>
          <a:p>
            <a:r>
              <a:rPr lang="en-US" altLang="ko-KR" dirty="0" smtClean="0"/>
              <a:t>head(</a:t>
            </a:r>
            <a:r>
              <a:rPr lang="en-US" altLang="ko-KR" dirty="0" err="1" smtClean="0"/>
              <a:t>list_job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06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#welfare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직업명</a:t>
            </a:r>
            <a:r>
              <a:rPr lang="ko-KR" altLang="en-US" dirty="0" smtClean="0"/>
              <a:t> 결합</a:t>
            </a:r>
          </a:p>
          <a:p>
            <a:r>
              <a:rPr lang="en-US" altLang="ko-KR" dirty="0" smtClean="0"/>
              <a:t>welfare&lt;-</a:t>
            </a:r>
            <a:r>
              <a:rPr lang="en-US" altLang="ko-KR" dirty="0" err="1" smtClean="0"/>
              <a:t>left_join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welfare,list_job,id</a:t>
            </a:r>
            <a:r>
              <a:rPr lang="en-US" altLang="ko-KR" dirty="0" smtClean="0"/>
              <a:t>="</a:t>
            </a:r>
            <a:r>
              <a:rPr lang="en-US" altLang="ko-KR" dirty="0" err="1" smtClean="0"/>
              <a:t>code_job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##Joining, by="</a:t>
            </a:r>
            <a:r>
              <a:rPr lang="en-US" altLang="ko-KR" dirty="0" err="1" smtClean="0"/>
              <a:t>code_job</a:t>
            </a:r>
            <a:r>
              <a:rPr lang="en-US" altLang="ko-KR" dirty="0" smtClean="0"/>
              <a:t>"</a:t>
            </a:r>
          </a:p>
          <a:p>
            <a:r>
              <a:rPr lang="en-US" altLang="ko-KR" dirty="0" smtClean="0"/>
              <a:t>welfare %&gt;% </a:t>
            </a:r>
          </a:p>
          <a:p>
            <a:r>
              <a:rPr lang="en-US" altLang="ko-KR" dirty="0" smtClean="0"/>
              <a:t>  filter(!is.na(</a:t>
            </a:r>
            <a:r>
              <a:rPr lang="en-US" altLang="ko-KR" dirty="0" err="1" smtClean="0"/>
              <a:t>code_job</a:t>
            </a:r>
            <a:r>
              <a:rPr lang="en-US" altLang="ko-KR" dirty="0" smtClean="0"/>
              <a:t>)) %&gt;% </a:t>
            </a:r>
          </a:p>
          <a:p>
            <a:r>
              <a:rPr lang="en-US" altLang="ko-KR" dirty="0" smtClean="0"/>
              <a:t>  select(</a:t>
            </a:r>
            <a:r>
              <a:rPr lang="en-US" altLang="ko-KR" dirty="0" err="1" smtClean="0"/>
              <a:t>code_job,job</a:t>
            </a:r>
            <a:r>
              <a:rPr lang="en-US" altLang="ko-KR" dirty="0" smtClean="0"/>
              <a:t>) %&gt;% </a:t>
            </a:r>
          </a:p>
          <a:p>
            <a:r>
              <a:rPr lang="en-US" altLang="ko-KR" dirty="0" smtClean="0"/>
              <a:t>  head(10)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592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직업별 월급 차이 분석하기</a:t>
            </a:r>
          </a:p>
          <a:p>
            <a:r>
              <a:rPr lang="en-US" altLang="ko-KR" dirty="0" smtClean="0"/>
              <a:t>#1.</a:t>
            </a:r>
            <a:r>
              <a:rPr lang="ko-KR" altLang="en-US" dirty="0" smtClean="0"/>
              <a:t>직업별 월급 </a:t>
            </a:r>
            <a:r>
              <a:rPr lang="ko-KR" altLang="en-US" dirty="0" err="1" smtClean="0"/>
              <a:t>평균표</a:t>
            </a:r>
            <a:r>
              <a:rPr lang="ko-KR" altLang="en-US" dirty="0" smtClean="0"/>
              <a:t> 만들기</a:t>
            </a:r>
          </a:p>
          <a:p>
            <a:r>
              <a:rPr lang="en-US" altLang="ko-KR" dirty="0" err="1" smtClean="0"/>
              <a:t>job_income</a:t>
            </a:r>
            <a:r>
              <a:rPr lang="en-US" altLang="ko-KR" dirty="0" smtClean="0"/>
              <a:t>&lt;-welfare %&gt;% </a:t>
            </a:r>
          </a:p>
          <a:p>
            <a:r>
              <a:rPr lang="en-US" altLang="ko-KR" dirty="0" smtClean="0"/>
              <a:t>  filter(!is.na(job)&amp;!is.na(income))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group_by</a:t>
            </a:r>
            <a:r>
              <a:rPr lang="en-US" altLang="ko-KR" dirty="0" smtClean="0"/>
              <a:t>(job)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summarise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=mean(income))</a:t>
            </a:r>
          </a:p>
          <a:p>
            <a:r>
              <a:rPr lang="en-US" altLang="ko-KR" dirty="0" smtClean="0"/>
              <a:t>head(</a:t>
            </a:r>
            <a:r>
              <a:rPr lang="en-US" altLang="ko-KR" dirty="0" err="1" smtClean="0"/>
              <a:t>job_income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646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#2.</a:t>
            </a:r>
            <a:r>
              <a:rPr lang="ko-KR" altLang="en-US" dirty="0" smtClean="0"/>
              <a:t>상위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 추출</a:t>
            </a:r>
          </a:p>
          <a:p>
            <a:r>
              <a:rPr lang="en-US" altLang="ko-KR" dirty="0" smtClean="0"/>
              <a:t>top10&lt;-</a:t>
            </a:r>
            <a:r>
              <a:rPr lang="en-US" altLang="ko-KR" dirty="0" err="1" smtClean="0"/>
              <a:t>job_income</a:t>
            </a:r>
            <a:r>
              <a:rPr lang="en-US" altLang="ko-KR" dirty="0" smtClean="0"/>
              <a:t> %&gt;% </a:t>
            </a:r>
          </a:p>
          <a:p>
            <a:r>
              <a:rPr lang="en-US" altLang="ko-KR" dirty="0" smtClean="0"/>
              <a:t>  arrange(</a:t>
            </a:r>
            <a:r>
              <a:rPr lang="en-US" altLang="ko-KR" dirty="0" err="1" smtClean="0"/>
              <a:t>desc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)) %&gt;% </a:t>
            </a:r>
          </a:p>
          <a:p>
            <a:r>
              <a:rPr lang="en-US" altLang="ko-KR" dirty="0" smtClean="0"/>
              <a:t>  head(10)</a:t>
            </a:r>
          </a:p>
          <a:p>
            <a:r>
              <a:rPr lang="en-US" altLang="ko-KR" dirty="0" smtClean="0"/>
              <a:t>top10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63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#3.</a:t>
            </a:r>
            <a:r>
              <a:rPr lang="ko-KR" altLang="en-US" dirty="0" smtClean="0"/>
              <a:t>그래프 만들기</a:t>
            </a:r>
          </a:p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(data=top10,aes(x=reorder(</a:t>
            </a:r>
            <a:r>
              <a:rPr lang="en-US" altLang="ko-KR" dirty="0" err="1" smtClean="0"/>
              <a:t>job,mean_income</a:t>
            </a:r>
            <a:r>
              <a:rPr lang="en-US" altLang="ko-KR" dirty="0" smtClean="0"/>
              <a:t>),y=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))+</a:t>
            </a:r>
            <a:r>
              <a:rPr lang="en-US" altLang="ko-KR" dirty="0" err="1" smtClean="0"/>
              <a:t>geom_col</a:t>
            </a:r>
            <a:r>
              <a:rPr lang="en-US" altLang="ko-KR" dirty="0" smtClean="0"/>
              <a:t>()+</a:t>
            </a:r>
            <a:r>
              <a:rPr lang="en-US" altLang="ko-KR" dirty="0" err="1" smtClean="0"/>
              <a:t>coord_flip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38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#4.</a:t>
            </a:r>
            <a:r>
              <a:rPr lang="ko-KR" altLang="en-US" dirty="0" smtClean="0"/>
              <a:t>하위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위 추출</a:t>
            </a:r>
          </a:p>
          <a:p>
            <a:r>
              <a:rPr lang="en-US" altLang="ko-KR" dirty="0" smtClean="0"/>
              <a:t>bottom10&lt;-</a:t>
            </a:r>
            <a:r>
              <a:rPr lang="en-US" altLang="ko-KR" dirty="0" err="1" smtClean="0"/>
              <a:t>job_income</a:t>
            </a:r>
            <a:r>
              <a:rPr lang="en-US" altLang="ko-KR" dirty="0" smtClean="0"/>
              <a:t> %&gt;% </a:t>
            </a:r>
          </a:p>
          <a:p>
            <a:r>
              <a:rPr lang="en-US" altLang="ko-KR" dirty="0" smtClean="0"/>
              <a:t>  arrange(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) %&gt;% </a:t>
            </a:r>
          </a:p>
          <a:p>
            <a:r>
              <a:rPr lang="en-US" altLang="ko-KR" dirty="0" smtClean="0"/>
              <a:t>  head(10)</a:t>
            </a:r>
          </a:p>
          <a:p>
            <a:r>
              <a:rPr lang="en-US" altLang="ko-KR" dirty="0" smtClean="0"/>
              <a:t>bottom10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63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#5.</a:t>
            </a:r>
            <a:r>
              <a:rPr lang="ko-KR" altLang="en-US" dirty="0" smtClean="0"/>
              <a:t>그래프 만들기</a:t>
            </a:r>
          </a:p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(data=bottom10,aes(x=reorder(job,-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),y=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))+</a:t>
            </a:r>
            <a:r>
              <a:rPr lang="en-US" altLang="ko-KR" dirty="0" err="1" smtClean="0"/>
              <a:t>geom_col</a:t>
            </a:r>
            <a:r>
              <a:rPr lang="en-US" altLang="ko-KR" dirty="0" smtClean="0"/>
              <a:t>()+</a:t>
            </a:r>
            <a:r>
              <a:rPr lang="en-US" altLang="ko-KR" dirty="0" err="1" smtClean="0"/>
              <a:t>coord_flip</a:t>
            </a:r>
            <a:r>
              <a:rPr lang="en-US" altLang="ko-KR" dirty="0" smtClean="0"/>
              <a:t>()+</a:t>
            </a:r>
            <a:r>
              <a:rPr lang="en-US" altLang="ko-KR" dirty="0" err="1" smtClean="0"/>
              <a:t>ylim</a:t>
            </a:r>
            <a:r>
              <a:rPr lang="en-US" altLang="ko-KR" dirty="0" smtClean="0"/>
              <a:t>(0,850)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35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#09-8.</a:t>
            </a:r>
            <a:r>
              <a:rPr lang="ko-KR" altLang="en-US" dirty="0" smtClean="0"/>
              <a:t>종교 유무에 따른 이혼율</a:t>
            </a:r>
            <a:r>
              <a:rPr lang="en-US" altLang="ko-KR" dirty="0" smtClean="0"/>
              <a:t>-"</a:t>
            </a:r>
            <a:r>
              <a:rPr lang="ko-KR" altLang="en-US" dirty="0" smtClean="0"/>
              <a:t>종교가 있는 사람들이 이혼을 덜 할까</a:t>
            </a:r>
            <a:r>
              <a:rPr lang="en-US" altLang="ko-KR" dirty="0" smtClean="0"/>
              <a:t>?"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종교 변수 검토 및 </a:t>
            </a:r>
            <a:r>
              <a:rPr lang="ko-KR" altLang="en-US" dirty="0" err="1" smtClean="0"/>
              <a:t>전처리하기</a:t>
            </a:r>
            <a:endParaRPr lang="ko-KR" altLang="en-US" dirty="0" smtClean="0"/>
          </a:p>
          <a:p>
            <a:r>
              <a:rPr lang="en-US" altLang="ko-KR" dirty="0" smtClean="0"/>
              <a:t>#1.</a:t>
            </a:r>
            <a:r>
              <a:rPr lang="ko-KR" altLang="en-US" dirty="0" smtClean="0"/>
              <a:t>변수 검토하기</a:t>
            </a:r>
          </a:p>
          <a:p>
            <a:r>
              <a:rPr lang="en-US" altLang="ko-KR" dirty="0" smtClean="0"/>
              <a:t>class(</a:t>
            </a:r>
            <a:r>
              <a:rPr lang="en-US" altLang="ko-KR" dirty="0" err="1" smtClean="0"/>
              <a:t>welfare$religion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table(</a:t>
            </a:r>
            <a:r>
              <a:rPr lang="en-US" altLang="ko-KR" dirty="0" err="1" smtClean="0"/>
              <a:t>welfare$religion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종교 유무 이름 부여</a:t>
            </a:r>
          </a:p>
          <a:p>
            <a:r>
              <a:rPr lang="en-US" altLang="ko-KR" dirty="0" err="1" smtClean="0"/>
              <a:t>welfare$religion</a:t>
            </a:r>
            <a:r>
              <a:rPr lang="en-US" altLang="ko-KR" dirty="0" smtClean="0"/>
              <a:t>&lt;-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welfare$religion</a:t>
            </a:r>
            <a:r>
              <a:rPr lang="en-US" altLang="ko-KR" dirty="0" smtClean="0"/>
              <a:t>==1,"yes","no")</a:t>
            </a:r>
          </a:p>
          <a:p>
            <a:r>
              <a:rPr lang="en-US" altLang="ko-KR" dirty="0" smtClean="0"/>
              <a:t>table(</a:t>
            </a:r>
            <a:r>
              <a:rPr lang="en-US" altLang="ko-KR" dirty="0" err="1" smtClean="0"/>
              <a:t>welfare$religion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qplot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welfare$religion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9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#09-4.</a:t>
            </a:r>
            <a:r>
              <a:rPr lang="ko-KR" altLang="en-US" dirty="0" smtClean="0"/>
              <a:t>연령대에 따른 월급 차이</a:t>
            </a:r>
            <a:r>
              <a:rPr lang="en-US" altLang="ko-KR" dirty="0" smtClean="0"/>
              <a:t>-"</a:t>
            </a:r>
            <a:r>
              <a:rPr lang="ko-KR" altLang="en-US" dirty="0" smtClean="0"/>
              <a:t>어떤 연령대의 월급이 가장 많을까</a:t>
            </a:r>
            <a:r>
              <a:rPr lang="en-US" altLang="ko-KR" dirty="0" smtClean="0"/>
              <a:t>?"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연령대 변수 검토 및 전처리 하기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파생변수 만들기</a:t>
            </a:r>
            <a:r>
              <a:rPr lang="en-US" altLang="ko-KR" dirty="0" smtClean="0"/>
              <a:t>-</a:t>
            </a:r>
            <a:r>
              <a:rPr lang="ko-KR" altLang="en-US" dirty="0" smtClean="0"/>
              <a:t>연령대</a:t>
            </a:r>
          </a:p>
          <a:p>
            <a:r>
              <a:rPr lang="en-US" altLang="ko-KR" dirty="0" smtClean="0"/>
              <a:t>welfare&lt;-welfare %&gt;% </a:t>
            </a:r>
          </a:p>
          <a:p>
            <a:r>
              <a:rPr lang="en-US" altLang="ko-KR" dirty="0" smtClean="0"/>
              <a:t>  mutate(</a:t>
            </a:r>
            <a:r>
              <a:rPr lang="en-US" altLang="ko-KR" dirty="0" err="1" smtClean="0"/>
              <a:t>ageg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(age&lt;30,"young",</a:t>
            </a:r>
          </a:p>
          <a:p>
            <a:r>
              <a:rPr lang="en-US" altLang="ko-KR" dirty="0" smtClean="0"/>
              <a:t>                     </a:t>
            </a:r>
            <a:r>
              <a:rPr lang="en-US" altLang="ko-KR" dirty="0" err="1" smtClean="0"/>
              <a:t>ifelse</a:t>
            </a:r>
            <a:r>
              <a:rPr lang="en-US" altLang="ko-KR" dirty="0" smtClean="0"/>
              <a:t>(age&lt;=59,"middle","old")))</a:t>
            </a:r>
          </a:p>
          <a:p>
            <a:r>
              <a:rPr lang="en-US" altLang="ko-KR" dirty="0" smtClean="0"/>
              <a:t>table(</a:t>
            </a:r>
            <a:r>
              <a:rPr lang="en-US" altLang="ko-KR" dirty="0" err="1" smtClean="0"/>
              <a:t>welfare$ageg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92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#1.</a:t>
            </a:r>
            <a:r>
              <a:rPr lang="ko-KR" altLang="en-US" dirty="0" smtClean="0"/>
              <a:t>연령대별 월급 </a:t>
            </a:r>
            <a:r>
              <a:rPr lang="ko-KR" altLang="en-US" dirty="0" err="1" smtClean="0"/>
              <a:t>평균표</a:t>
            </a:r>
            <a:r>
              <a:rPr lang="ko-KR" altLang="en-US" dirty="0" smtClean="0"/>
              <a:t> 만들기</a:t>
            </a:r>
          </a:p>
          <a:p>
            <a:r>
              <a:rPr lang="en-US" altLang="ko-KR" dirty="0" err="1" smtClean="0"/>
              <a:t>ageg_income</a:t>
            </a:r>
            <a:r>
              <a:rPr lang="en-US" altLang="ko-KR" dirty="0" smtClean="0"/>
              <a:t>&lt;-welfare %&gt;% </a:t>
            </a:r>
          </a:p>
          <a:p>
            <a:r>
              <a:rPr lang="en-US" altLang="ko-KR" dirty="0" smtClean="0"/>
              <a:t>  filter(!is.na(income))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group_by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ageg</a:t>
            </a:r>
            <a:r>
              <a:rPr lang="en-US" altLang="ko-KR" dirty="0" smtClean="0"/>
              <a:t>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summarise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=mean(income))</a:t>
            </a:r>
          </a:p>
          <a:p>
            <a:r>
              <a:rPr lang="en-US" altLang="ko-KR" dirty="0" err="1" smtClean="0"/>
              <a:t>ageg_income</a:t>
            </a:r>
            <a:endParaRPr lang="en-US" altLang="ko-KR" dirty="0" smtClean="0"/>
          </a:p>
          <a:p>
            <a:r>
              <a:rPr lang="en-US" altLang="ko-KR" dirty="0" smtClean="0"/>
              <a:t>#2.</a:t>
            </a:r>
            <a:r>
              <a:rPr lang="ko-KR" altLang="en-US" dirty="0" smtClean="0"/>
              <a:t>그래프 만들기</a:t>
            </a:r>
          </a:p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(data=</a:t>
            </a:r>
            <a:r>
              <a:rPr lang="en-US" altLang="ko-KR" dirty="0" err="1" smtClean="0"/>
              <a:t>ageg_income,aes</a:t>
            </a:r>
            <a:r>
              <a:rPr lang="en-US" altLang="ko-KR" dirty="0" smtClean="0"/>
              <a:t>(x=</a:t>
            </a:r>
            <a:r>
              <a:rPr lang="en-US" altLang="ko-KR" dirty="0" err="1" smtClean="0"/>
              <a:t>ageg,y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))+</a:t>
            </a:r>
            <a:r>
              <a:rPr lang="en-US" altLang="ko-KR" dirty="0" err="1" smtClean="0"/>
              <a:t>geom_col</a:t>
            </a:r>
            <a:r>
              <a:rPr lang="en-US" altLang="ko-KR" dirty="0" smtClean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9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막대 정렬</a:t>
            </a:r>
            <a:r>
              <a:rPr lang="en-US" altLang="ko-KR" dirty="0" smtClean="0"/>
              <a:t>:</a:t>
            </a:r>
            <a:r>
              <a:rPr lang="ko-KR" altLang="en-US" dirty="0" smtClean="0"/>
              <a:t>초년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노년 나이 순</a:t>
            </a:r>
          </a:p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(data=</a:t>
            </a:r>
            <a:r>
              <a:rPr lang="en-US" altLang="ko-KR" dirty="0" err="1" smtClean="0"/>
              <a:t>ageg_income,aes</a:t>
            </a:r>
            <a:r>
              <a:rPr lang="en-US" altLang="ko-KR" dirty="0" smtClean="0"/>
              <a:t>(x=</a:t>
            </a:r>
            <a:r>
              <a:rPr lang="en-US" altLang="ko-KR" dirty="0" err="1" smtClean="0"/>
              <a:t>ageg,y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))+</a:t>
            </a:r>
            <a:r>
              <a:rPr lang="en-US" altLang="ko-KR" dirty="0" err="1" smtClean="0"/>
              <a:t>geom_col</a:t>
            </a:r>
            <a:r>
              <a:rPr lang="en-US" altLang="ko-KR" dirty="0" smtClean="0"/>
              <a:t>()+</a:t>
            </a:r>
            <a:r>
              <a:rPr lang="en-US" altLang="ko-KR" dirty="0" err="1" smtClean="0"/>
              <a:t>scale_x_discrete</a:t>
            </a:r>
            <a:r>
              <a:rPr lang="en-US" altLang="ko-KR" dirty="0" smtClean="0"/>
              <a:t>(limits=c("</a:t>
            </a:r>
            <a:r>
              <a:rPr lang="en-US" altLang="ko-KR" dirty="0" err="1" smtClean="0"/>
              <a:t>young","middle","old</a:t>
            </a:r>
            <a:r>
              <a:rPr lang="en-US" altLang="ko-KR" dirty="0" smtClean="0"/>
              <a:t>"))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25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#1.</a:t>
            </a:r>
            <a:r>
              <a:rPr lang="ko-KR" altLang="en-US" dirty="0" smtClean="0"/>
              <a:t>연령대 및 성별 월급 </a:t>
            </a:r>
            <a:r>
              <a:rPr lang="ko-KR" altLang="en-US" dirty="0" err="1" smtClean="0"/>
              <a:t>평균표</a:t>
            </a:r>
            <a:r>
              <a:rPr lang="ko-KR" altLang="en-US" dirty="0" smtClean="0"/>
              <a:t> 만들기</a:t>
            </a:r>
          </a:p>
          <a:p>
            <a:r>
              <a:rPr lang="en-US" altLang="ko-KR" dirty="0" err="1" smtClean="0"/>
              <a:t>sex_income</a:t>
            </a:r>
            <a:r>
              <a:rPr lang="en-US" altLang="ko-KR" dirty="0" smtClean="0"/>
              <a:t>&lt;-welfare %&gt;% </a:t>
            </a:r>
          </a:p>
          <a:p>
            <a:r>
              <a:rPr lang="en-US" altLang="ko-KR" dirty="0" smtClean="0"/>
              <a:t>  filter(!is.na(income))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group_by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ageg,sex</a:t>
            </a:r>
            <a:r>
              <a:rPr lang="en-US" altLang="ko-KR" dirty="0" smtClean="0"/>
              <a:t>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summarise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=mean(income))</a:t>
            </a:r>
          </a:p>
          <a:p>
            <a:r>
              <a:rPr lang="en-US" altLang="ko-KR" dirty="0" err="1" smtClean="0"/>
              <a:t>sex_income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72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#2.</a:t>
            </a:r>
            <a:r>
              <a:rPr lang="ko-KR" altLang="en-US" dirty="0" smtClean="0"/>
              <a:t>그래프 만들기</a:t>
            </a:r>
          </a:p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(data=</a:t>
            </a:r>
            <a:r>
              <a:rPr lang="en-US" altLang="ko-KR" dirty="0" err="1" smtClean="0"/>
              <a:t>sex_income,aes</a:t>
            </a:r>
            <a:r>
              <a:rPr lang="en-US" altLang="ko-KR" dirty="0" smtClean="0"/>
              <a:t>(x=</a:t>
            </a:r>
            <a:r>
              <a:rPr lang="en-US" altLang="ko-KR" dirty="0" err="1" smtClean="0"/>
              <a:t>ageg,y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mean_income,fill</a:t>
            </a:r>
            <a:r>
              <a:rPr lang="en-US" altLang="ko-KR" dirty="0" smtClean="0"/>
              <a:t>=sex))+</a:t>
            </a:r>
            <a:r>
              <a:rPr lang="en-US" altLang="ko-KR" dirty="0" err="1" smtClean="0"/>
              <a:t>geom_col</a:t>
            </a:r>
            <a:r>
              <a:rPr lang="en-US" altLang="ko-KR" dirty="0" smtClean="0"/>
              <a:t>()+</a:t>
            </a:r>
            <a:r>
              <a:rPr lang="en-US" altLang="ko-KR" dirty="0" err="1" smtClean="0"/>
              <a:t>scale_x_discrete</a:t>
            </a:r>
            <a:r>
              <a:rPr lang="en-US" altLang="ko-KR" dirty="0" smtClean="0"/>
              <a:t>(limits=c("</a:t>
            </a:r>
            <a:r>
              <a:rPr lang="en-US" altLang="ko-KR" dirty="0" err="1" smtClean="0"/>
              <a:t>young","middle","old</a:t>
            </a:r>
            <a:r>
              <a:rPr lang="en-US" altLang="ko-KR" dirty="0" smtClean="0"/>
              <a:t>"))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70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성별 막대 분리</a:t>
            </a:r>
          </a:p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(data=</a:t>
            </a:r>
            <a:r>
              <a:rPr lang="en-US" altLang="ko-KR" dirty="0" err="1" smtClean="0"/>
              <a:t>sex_income,aes</a:t>
            </a:r>
            <a:r>
              <a:rPr lang="en-US" altLang="ko-KR" dirty="0" smtClean="0"/>
              <a:t>(x=</a:t>
            </a:r>
            <a:r>
              <a:rPr lang="en-US" altLang="ko-KR" dirty="0" err="1" smtClean="0"/>
              <a:t>ageg,y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mean_income,fill</a:t>
            </a:r>
            <a:r>
              <a:rPr lang="en-US" altLang="ko-KR" dirty="0" smtClean="0"/>
              <a:t>=sex))+</a:t>
            </a:r>
            <a:r>
              <a:rPr lang="en-US" altLang="ko-KR" dirty="0" err="1" smtClean="0"/>
              <a:t>geom_col</a:t>
            </a:r>
            <a:r>
              <a:rPr lang="en-US" altLang="ko-KR" dirty="0" smtClean="0"/>
              <a:t>(position = "dodge")+</a:t>
            </a:r>
            <a:r>
              <a:rPr lang="en-US" altLang="ko-KR" dirty="0" err="1" smtClean="0"/>
              <a:t>scale_x_discrete</a:t>
            </a:r>
            <a:r>
              <a:rPr lang="en-US" altLang="ko-KR" dirty="0" smtClean="0"/>
              <a:t>(limits=c("</a:t>
            </a:r>
            <a:r>
              <a:rPr lang="en-US" altLang="ko-KR" dirty="0" err="1" smtClean="0"/>
              <a:t>young","middle","old</a:t>
            </a:r>
            <a:r>
              <a:rPr lang="en-US" altLang="ko-KR" dirty="0" smtClean="0"/>
              <a:t>"))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72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</a:t>
            </a:r>
            <a:r>
              <a:rPr lang="ko-KR" altLang="en-US" dirty="0" smtClean="0"/>
              <a:t>나이 및 성별 월급 차이 분석하기</a:t>
            </a:r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성별 연령별 월급 </a:t>
            </a:r>
            <a:r>
              <a:rPr lang="ko-KR" altLang="en-US" dirty="0" err="1" smtClean="0"/>
              <a:t>평균표</a:t>
            </a:r>
            <a:r>
              <a:rPr lang="ko-KR" altLang="en-US" dirty="0" smtClean="0"/>
              <a:t> 만들기</a:t>
            </a:r>
          </a:p>
          <a:p>
            <a:r>
              <a:rPr lang="en-US" altLang="ko-KR" dirty="0" err="1" smtClean="0"/>
              <a:t>sex_age</a:t>
            </a:r>
            <a:r>
              <a:rPr lang="en-US" altLang="ko-KR" dirty="0" smtClean="0"/>
              <a:t>&lt;-welfare %&gt;% </a:t>
            </a:r>
          </a:p>
          <a:p>
            <a:r>
              <a:rPr lang="en-US" altLang="ko-KR" dirty="0" smtClean="0"/>
              <a:t>  filter(!is.na(income))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group_by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age,sex</a:t>
            </a:r>
            <a:r>
              <a:rPr lang="en-US" altLang="ko-KR" dirty="0" smtClean="0"/>
              <a:t>) %&gt;%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summarise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=mean(income))</a:t>
            </a:r>
          </a:p>
          <a:p>
            <a:r>
              <a:rPr lang="en-US" altLang="ko-KR" dirty="0" smtClean="0"/>
              <a:t>head(</a:t>
            </a:r>
            <a:r>
              <a:rPr lang="en-US" altLang="ko-KR" dirty="0" err="1" smtClean="0"/>
              <a:t>sex_age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07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#2.</a:t>
            </a:r>
            <a:r>
              <a:rPr lang="ko-KR" altLang="en-US" dirty="0" smtClean="0"/>
              <a:t>그래프 만들기</a:t>
            </a:r>
          </a:p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(data=</a:t>
            </a:r>
            <a:r>
              <a:rPr lang="en-US" altLang="ko-KR" dirty="0" err="1" smtClean="0"/>
              <a:t>sex_age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(x=age, y=</a:t>
            </a:r>
            <a:r>
              <a:rPr lang="en-US" altLang="ko-KR" dirty="0" err="1" smtClean="0"/>
              <a:t>mean_income</a:t>
            </a:r>
            <a:r>
              <a:rPr lang="en-US" altLang="ko-KR" dirty="0" smtClean="0"/>
              <a:t>, col=sex))+</a:t>
            </a:r>
            <a:r>
              <a:rPr lang="en-US" altLang="ko-KR" dirty="0" err="1" smtClean="0"/>
              <a:t>geom_line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9363BF-43B7-4F43-ABD0-D052F59FCD1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5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/39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2018-02-20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8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683694"/>
            <a:ext cx="7875875" cy="526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74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323655"/>
            <a:ext cx="6357283" cy="265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0" y="3399665"/>
            <a:ext cx="3933825" cy="33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405" y="3399665"/>
            <a:ext cx="3829050" cy="3314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45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368659"/>
            <a:ext cx="7961387" cy="3915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38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월급 변수 검토 및 전처리</a:t>
            </a:r>
          </a:p>
          <a:p>
            <a:r>
              <a:rPr lang="en-US" altLang="ko-KR" dirty="0"/>
              <a:t>#1.</a:t>
            </a:r>
            <a:r>
              <a:rPr lang="ko-KR" altLang="en-US" dirty="0"/>
              <a:t>변수 검토하기</a:t>
            </a:r>
          </a:p>
          <a:p>
            <a:r>
              <a:rPr lang="en-US" altLang="ko-KR" dirty="0"/>
              <a:t>class(</a:t>
            </a:r>
            <a:r>
              <a:rPr lang="en-US" altLang="ko-KR" dirty="0" err="1"/>
              <a:t>welfare$income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summary(</a:t>
            </a:r>
            <a:r>
              <a:rPr lang="en-US" altLang="ko-KR" dirty="0" err="1"/>
              <a:t>welfare$income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qplot</a:t>
            </a:r>
            <a:r>
              <a:rPr lang="en-US" altLang="ko-KR" dirty="0"/>
              <a:t>(</a:t>
            </a:r>
            <a:r>
              <a:rPr lang="en-US" altLang="ko-KR" dirty="0" err="1"/>
              <a:t>welfare$income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qplot</a:t>
            </a:r>
            <a:r>
              <a:rPr lang="en-US" altLang="ko-KR" dirty="0"/>
              <a:t>(</a:t>
            </a:r>
            <a:r>
              <a:rPr lang="en-US" altLang="ko-KR" dirty="0" err="1"/>
              <a:t>welfare$income</a:t>
            </a:r>
            <a:r>
              <a:rPr lang="en-US" altLang="ko-KR" dirty="0"/>
              <a:t>)+</a:t>
            </a:r>
            <a:r>
              <a:rPr lang="en-US" altLang="ko-KR" dirty="0" err="1"/>
              <a:t>xlim</a:t>
            </a:r>
            <a:r>
              <a:rPr lang="en-US" altLang="ko-KR" dirty="0"/>
              <a:t>(0,1000)</a:t>
            </a:r>
          </a:p>
          <a:p>
            <a:r>
              <a:rPr lang="en-US" altLang="ko-KR" dirty="0"/>
              <a:t>#2.</a:t>
            </a:r>
            <a:r>
              <a:rPr lang="ko-KR" altLang="en-US" dirty="0"/>
              <a:t>전처리</a:t>
            </a:r>
          </a:p>
          <a:p>
            <a:r>
              <a:rPr lang="en-US" altLang="ko-KR" dirty="0"/>
              <a:t>summary(</a:t>
            </a:r>
            <a:r>
              <a:rPr lang="en-US" altLang="ko-KR" dirty="0" err="1"/>
              <a:t>welfare$income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welfare$income</a:t>
            </a:r>
            <a:r>
              <a:rPr lang="en-US" altLang="ko-KR" dirty="0"/>
              <a:t>&lt;-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welfare$income</a:t>
            </a:r>
            <a:r>
              <a:rPr lang="en-US" altLang="ko-KR" dirty="0"/>
              <a:t> %in% c(0,9999),</a:t>
            </a:r>
            <a:r>
              <a:rPr lang="en-US" altLang="ko-KR" dirty="0" err="1"/>
              <a:t>NA,welfare$income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table(is.na(</a:t>
            </a:r>
            <a:r>
              <a:rPr lang="en-US" altLang="ko-KR" dirty="0" err="1"/>
              <a:t>welfare$income</a:t>
            </a:r>
            <a:r>
              <a:rPr lang="en-US" altLang="ko-KR" dirty="0"/>
              <a:t>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68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650"/>
            <a:ext cx="390752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85" y="3068960"/>
            <a:ext cx="6457950" cy="3676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05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#1.</a:t>
            </a:r>
            <a:r>
              <a:rPr lang="ko-KR" altLang="en-US" dirty="0"/>
              <a:t>성별 월급 </a:t>
            </a:r>
            <a:r>
              <a:rPr lang="ko-KR" altLang="en-US" dirty="0" err="1"/>
              <a:t>평균표</a:t>
            </a:r>
            <a:r>
              <a:rPr lang="ko-KR" altLang="en-US" dirty="0"/>
              <a:t> 만들기</a:t>
            </a:r>
          </a:p>
          <a:p>
            <a:r>
              <a:rPr lang="en-US" altLang="ko-KR" dirty="0" err="1"/>
              <a:t>sex_income</a:t>
            </a:r>
            <a:r>
              <a:rPr lang="en-US" altLang="ko-KR" dirty="0"/>
              <a:t>&lt;-welfare %&gt;% </a:t>
            </a:r>
          </a:p>
          <a:p>
            <a:r>
              <a:rPr lang="en-US" altLang="ko-KR" dirty="0"/>
              <a:t>  filter(!is.na(income))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group_by</a:t>
            </a:r>
            <a:r>
              <a:rPr lang="en-US" altLang="ko-KR" dirty="0"/>
              <a:t>(sex)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summarise</a:t>
            </a:r>
            <a:r>
              <a:rPr lang="en-US" altLang="ko-KR" dirty="0"/>
              <a:t>(</a:t>
            </a:r>
            <a:r>
              <a:rPr lang="en-US" altLang="ko-KR" dirty="0" err="1"/>
              <a:t>mean_income</a:t>
            </a:r>
            <a:r>
              <a:rPr lang="en-US" altLang="ko-KR" dirty="0"/>
              <a:t>=mean(income))</a:t>
            </a:r>
          </a:p>
          <a:p>
            <a:r>
              <a:rPr lang="en-US" altLang="ko-KR" dirty="0" err="1"/>
              <a:t>sex_income</a:t>
            </a:r>
            <a:endParaRPr lang="en-US" altLang="ko-KR" dirty="0"/>
          </a:p>
          <a:p>
            <a:r>
              <a:rPr lang="en-US" altLang="ko-KR" dirty="0"/>
              <a:t>#2.</a:t>
            </a:r>
            <a:r>
              <a:rPr lang="ko-KR" altLang="en-US" dirty="0"/>
              <a:t>그래프 만들기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sex_income</a:t>
            </a:r>
            <a:r>
              <a:rPr lang="en-US" altLang="ko-KR" dirty="0"/>
              <a:t>, </a:t>
            </a:r>
            <a:r>
              <a:rPr lang="en-US" altLang="ko-KR" dirty="0" err="1"/>
              <a:t>aes</a:t>
            </a:r>
            <a:r>
              <a:rPr lang="en-US" altLang="ko-KR" dirty="0"/>
              <a:t>(x=</a:t>
            </a:r>
            <a:r>
              <a:rPr lang="en-US" altLang="ko-KR" dirty="0" err="1"/>
              <a:t>sex,y</a:t>
            </a:r>
            <a:r>
              <a:rPr lang="en-US" altLang="ko-KR" dirty="0"/>
              <a:t>=</a:t>
            </a:r>
            <a:r>
              <a:rPr lang="en-US" altLang="ko-KR" dirty="0" err="1"/>
              <a:t>mean_income</a:t>
            </a:r>
            <a:r>
              <a:rPr lang="en-US" altLang="ko-KR" dirty="0"/>
              <a:t>))+</a:t>
            </a:r>
            <a:r>
              <a:rPr lang="en-US" altLang="ko-KR" dirty="0" err="1"/>
              <a:t>geom_col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369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9095"/>
            <a:ext cx="78676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740" y="1268760"/>
            <a:ext cx="4990740" cy="5368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62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548680"/>
            <a:ext cx="7309622" cy="513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263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>
          <a:xfrm>
            <a:off x="0" y="98630"/>
            <a:ext cx="8963994" cy="5669958"/>
          </a:xfrm>
        </p:spPr>
        <p:txBody>
          <a:bodyPr>
            <a:noAutofit/>
          </a:bodyPr>
          <a:lstStyle/>
          <a:p>
            <a:r>
              <a:rPr lang="en-US" altLang="ko-KR" sz="1500" dirty="0"/>
              <a:t>#09-3.</a:t>
            </a:r>
            <a:r>
              <a:rPr lang="ko-KR" altLang="en-US" sz="1500" dirty="0"/>
              <a:t>나이와 월급의 관계</a:t>
            </a:r>
            <a:r>
              <a:rPr lang="en-US" altLang="ko-KR" sz="1500" dirty="0"/>
              <a:t>-"</a:t>
            </a:r>
            <a:r>
              <a:rPr lang="ko-KR" altLang="en-US" sz="1500" dirty="0"/>
              <a:t>몇 살 때 월급을 가장 많이 받을까</a:t>
            </a:r>
            <a:r>
              <a:rPr lang="en-US" altLang="ko-KR" sz="1500" dirty="0"/>
              <a:t>?"-</a:t>
            </a:r>
            <a:r>
              <a:rPr lang="ko-KR" altLang="en-US" sz="1500" dirty="0"/>
              <a:t>분석절차</a:t>
            </a:r>
          </a:p>
          <a:p>
            <a:r>
              <a:rPr lang="en-US" altLang="ko-KR" sz="1500" dirty="0"/>
              <a:t>#1.</a:t>
            </a:r>
            <a:r>
              <a:rPr lang="ko-KR" altLang="en-US" sz="1500" dirty="0"/>
              <a:t>변수 검토하기</a:t>
            </a:r>
          </a:p>
          <a:p>
            <a:r>
              <a:rPr lang="en-US" altLang="ko-KR" sz="1500" dirty="0"/>
              <a:t>class(</a:t>
            </a:r>
            <a:r>
              <a:rPr lang="en-US" altLang="ko-KR" sz="1500" dirty="0" err="1"/>
              <a:t>welfare$birth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summary(</a:t>
            </a:r>
            <a:r>
              <a:rPr lang="en-US" altLang="ko-KR" sz="1500" dirty="0" err="1"/>
              <a:t>welfare$birth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 err="1"/>
              <a:t>qplot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welfare$birth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#2.</a:t>
            </a:r>
            <a:r>
              <a:rPr lang="ko-KR" altLang="en-US" sz="1500" dirty="0"/>
              <a:t>전처리</a:t>
            </a:r>
          </a:p>
          <a:p>
            <a:r>
              <a:rPr lang="en-US" altLang="ko-KR" sz="1500" dirty="0"/>
              <a:t>#</a:t>
            </a:r>
            <a:r>
              <a:rPr lang="ko-KR" altLang="en-US" sz="1500" dirty="0"/>
              <a:t>이상치 확인</a:t>
            </a:r>
          </a:p>
          <a:p>
            <a:r>
              <a:rPr lang="en-US" altLang="ko-KR" sz="1500" dirty="0"/>
              <a:t>summary(</a:t>
            </a:r>
            <a:r>
              <a:rPr lang="en-US" altLang="ko-KR" sz="1500" dirty="0" err="1"/>
              <a:t>welfare$birth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/>
              <a:t>table(is.na(</a:t>
            </a:r>
            <a:r>
              <a:rPr lang="en-US" altLang="ko-KR" sz="1500" dirty="0" err="1"/>
              <a:t>welfare$birth</a:t>
            </a:r>
            <a:r>
              <a:rPr lang="en-US" altLang="ko-KR" sz="1500" dirty="0"/>
              <a:t>))</a:t>
            </a:r>
          </a:p>
          <a:p>
            <a:r>
              <a:rPr lang="en-US" altLang="ko-KR" sz="1500" dirty="0"/>
              <a:t>#</a:t>
            </a:r>
            <a:r>
              <a:rPr lang="ko-KR" altLang="en-US" sz="1500" dirty="0"/>
              <a:t>이상치 </a:t>
            </a:r>
            <a:r>
              <a:rPr lang="ko-KR" altLang="en-US" sz="1500" dirty="0" err="1"/>
              <a:t>결측</a:t>
            </a:r>
            <a:r>
              <a:rPr lang="ko-KR" altLang="en-US" sz="1500" dirty="0"/>
              <a:t> 처리</a:t>
            </a:r>
          </a:p>
          <a:p>
            <a:r>
              <a:rPr lang="en-US" altLang="ko-KR" sz="1500" dirty="0" err="1"/>
              <a:t>welfare$birth</a:t>
            </a:r>
            <a:r>
              <a:rPr lang="en-US" altLang="ko-KR" sz="1500" dirty="0"/>
              <a:t>&lt;-</a:t>
            </a:r>
            <a:r>
              <a:rPr lang="en-US" altLang="ko-KR" sz="1500" dirty="0" err="1"/>
              <a:t>ifelse</a:t>
            </a:r>
            <a:r>
              <a:rPr lang="en-US" altLang="ko-KR" sz="1500" dirty="0"/>
              <a:t>(</a:t>
            </a:r>
            <a:r>
              <a:rPr lang="en-US" altLang="ko-KR" sz="1500" dirty="0" err="1"/>
              <a:t>welfare$birth</a:t>
            </a:r>
            <a:r>
              <a:rPr lang="en-US" altLang="ko-KR" sz="1500" dirty="0"/>
              <a:t>==9999,NA,welfare$birth)</a:t>
            </a:r>
          </a:p>
          <a:p>
            <a:r>
              <a:rPr lang="en-US" altLang="ko-KR" sz="1500" dirty="0"/>
              <a:t>table(is.na(</a:t>
            </a:r>
            <a:r>
              <a:rPr lang="en-US" altLang="ko-KR" sz="1500" dirty="0" err="1"/>
              <a:t>welfare$birth</a:t>
            </a:r>
            <a:r>
              <a:rPr lang="en-US" altLang="ko-KR" sz="1500" dirty="0" smtClean="0"/>
              <a:t>))</a:t>
            </a:r>
          </a:p>
          <a:p>
            <a:r>
              <a:rPr lang="en-US" altLang="ko-KR" sz="1500" dirty="0"/>
              <a:t>#3.</a:t>
            </a:r>
            <a:r>
              <a:rPr lang="ko-KR" altLang="en-US" sz="1500" dirty="0"/>
              <a:t>파생변수 만들기</a:t>
            </a:r>
            <a:r>
              <a:rPr lang="en-US" altLang="ko-KR" sz="1500" dirty="0"/>
              <a:t>-</a:t>
            </a:r>
            <a:r>
              <a:rPr lang="ko-KR" altLang="en-US" sz="1500" dirty="0"/>
              <a:t>나이</a:t>
            </a:r>
          </a:p>
          <a:p>
            <a:r>
              <a:rPr lang="en-US" altLang="ko-KR" sz="1500" dirty="0" err="1"/>
              <a:t>welfare$age</a:t>
            </a:r>
            <a:r>
              <a:rPr lang="en-US" altLang="ko-KR" sz="1500" dirty="0"/>
              <a:t>&lt;-2015-welfare$birth+1</a:t>
            </a:r>
          </a:p>
          <a:p>
            <a:r>
              <a:rPr lang="en-US" altLang="ko-KR" sz="1500" dirty="0"/>
              <a:t>summary(</a:t>
            </a:r>
            <a:r>
              <a:rPr lang="en-US" altLang="ko-KR" sz="1500" dirty="0" err="1"/>
              <a:t>welfare$age</a:t>
            </a:r>
            <a:r>
              <a:rPr lang="en-US" altLang="ko-KR" sz="1500" dirty="0"/>
              <a:t>)</a:t>
            </a:r>
          </a:p>
          <a:p>
            <a:r>
              <a:rPr lang="en-US" altLang="ko-KR" sz="1500" dirty="0" err="1"/>
              <a:t>qplot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welfare$age</a:t>
            </a:r>
            <a:r>
              <a:rPr lang="en-US" altLang="ko-KR" sz="1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97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413664"/>
            <a:ext cx="6165685" cy="598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46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9" y="53625"/>
            <a:ext cx="4002356" cy="4230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3068960"/>
            <a:ext cx="6524625" cy="3705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02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64" y="458670"/>
            <a:ext cx="7781561" cy="3368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3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/>
              <a:t>나이와 월급의 관계 분석하기</a:t>
            </a:r>
            <a:r>
              <a:rPr lang="en-US" altLang="ko-KR" dirty="0"/>
              <a:t>-1.</a:t>
            </a:r>
            <a:r>
              <a:rPr lang="ko-KR" altLang="en-US" dirty="0"/>
              <a:t>나이에 따른 월급 </a:t>
            </a:r>
            <a:r>
              <a:rPr lang="ko-KR" altLang="en-US" dirty="0" err="1"/>
              <a:t>평균표</a:t>
            </a:r>
            <a:r>
              <a:rPr lang="ko-KR" altLang="en-US" dirty="0"/>
              <a:t> 만들기</a:t>
            </a:r>
          </a:p>
          <a:p>
            <a:r>
              <a:rPr lang="en-US" altLang="ko-KR" dirty="0" err="1"/>
              <a:t>age_income</a:t>
            </a:r>
            <a:r>
              <a:rPr lang="en-US" altLang="ko-KR" dirty="0"/>
              <a:t>&lt;-welfare %&gt;% </a:t>
            </a:r>
          </a:p>
          <a:p>
            <a:r>
              <a:rPr lang="en-US" altLang="ko-KR" dirty="0"/>
              <a:t>  filter(!is.na(income))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group_by</a:t>
            </a:r>
            <a:r>
              <a:rPr lang="en-US" altLang="ko-KR" dirty="0"/>
              <a:t>(age)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summarise</a:t>
            </a:r>
            <a:r>
              <a:rPr lang="en-US" altLang="ko-KR" dirty="0"/>
              <a:t>(</a:t>
            </a:r>
            <a:r>
              <a:rPr lang="en-US" altLang="ko-KR" dirty="0" err="1"/>
              <a:t>mean_income</a:t>
            </a:r>
            <a:r>
              <a:rPr lang="en-US" altLang="ko-KR" dirty="0"/>
              <a:t>=mean(income))</a:t>
            </a:r>
          </a:p>
          <a:p>
            <a:r>
              <a:rPr lang="en-US" altLang="ko-KR" dirty="0"/>
              <a:t>head(</a:t>
            </a:r>
            <a:r>
              <a:rPr lang="en-US" altLang="ko-KR" dirty="0" err="1"/>
              <a:t>age_income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#2.</a:t>
            </a:r>
            <a:r>
              <a:rPr lang="ko-KR" altLang="en-US" dirty="0"/>
              <a:t>그래프 만들기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age_income,aes</a:t>
            </a:r>
            <a:r>
              <a:rPr lang="en-US" altLang="ko-KR" dirty="0"/>
              <a:t>(x=</a:t>
            </a:r>
            <a:r>
              <a:rPr lang="en-US" altLang="ko-KR" dirty="0" err="1"/>
              <a:t>age,y</a:t>
            </a:r>
            <a:r>
              <a:rPr lang="en-US" altLang="ko-KR" dirty="0"/>
              <a:t>=</a:t>
            </a:r>
            <a:r>
              <a:rPr lang="en-US" altLang="ko-KR" dirty="0" err="1"/>
              <a:t>mean_income</a:t>
            </a:r>
            <a:r>
              <a:rPr lang="en-US" altLang="ko-KR" dirty="0"/>
              <a:t>))+</a:t>
            </a:r>
            <a:r>
              <a:rPr lang="en-US" altLang="ko-KR" dirty="0" err="1"/>
              <a:t>geom_line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585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458670"/>
            <a:ext cx="5715635" cy="4393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188639"/>
            <a:ext cx="5476875" cy="37354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945" y="2746510"/>
            <a:ext cx="4770531" cy="3870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674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" y="53625"/>
            <a:ext cx="4466114" cy="414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203" y="3023955"/>
            <a:ext cx="6034047" cy="3676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042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368659"/>
            <a:ext cx="6669720" cy="490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7293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458669"/>
            <a:ext cx="5670630" cy="4371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874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4" y="368660"/>
            <a:ext cx="4355309" cy="481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70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413665"/>
            <a:ext cx="8106232" cy="5310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7758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4" y="548680"/>
            <a:ext cx="8034809" cy="499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440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503675"/>
            <a:ext cx="4608726" cy="495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81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4" y="143635"/>
            <a:ext cx="7326031" cy="432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30" y="4464155"/>
            <a:ext cx="8063900" cy="233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3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437935"/>
            <a:ext cx="8354398" cy="456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570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4" y="503675"/>
            <a:ext cx="5572609" cy="3870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957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4" y="413664"/>
            <a:ext cx="8270351" cy="5715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924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368660"/>
            <a:ext cx="7920880" cy="5164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367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413665"/>
            <a:ext cx="6345705" cy="6000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110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548679"/>
            <a:ext cx="5445605" cy="553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596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4" y="413664"/>
            <a:ext cx="6075675" cy="574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3983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593685"/>
            <a:ext cx="8016714" cy="463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351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13665"/>
            <a:ext cx="5535615" cy="598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466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413665"/>
            <a:ext cx="7088288" cy="567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67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파일 경로 </a:t>
            </a:r>
            <a:r>
              <a:rPr lang="en-US" altLang="ko-KR" dirty="0" err="1"/>
              <a:t>easy_r</a:t>
            </a:r>
            <a:r>
              <a:rPr lang="en-US" altLang="ko-KR" dirty="0"/>
              <a:t> </a:t>
            </a:r>
            <a:r>
              <a:rPr lang="ko-KR" altLang="en-US" dirty="0"/>
              <a:t>로 잡아주기</a:t>
            </a:r>
          </a:p>
          <a:p>
            <a:r>
              <a:rPr lang="en-US" altLang="ko-KR" dirty="0" err="1"/>
              <a:t>setwd</a:t>
            </a:r>
            <a:r>
              <a:rPr lang="en-US" altLang="ko-KR" dirty="0"/>
              <a:t>("c:\\</a:t>
            </a:r>
            <a:r>
              <a:rPr lang="en-US" altLang="ko-KR" dirty="0" err="1"/>
              <a:t>easy_r</a:t>
            </a:r>
            <a:r>
              <a:rPr lang="en-US" altLang="ko-KR" dirty="0"/>
              <a:t>")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데이터 불러오기</a:t>
            </a:r>
          </a:p>
          <a:p>
            <a:r>
              <a:rPr lang="en-US" altLang="ko-KR" dirty="0" err="1"/>
              <a:t>raw_welfare</a:t>
            </a:r>
            <a:r>
              <a:rPr lang="en-US" altLang="ko-KR" dirty="0"/>
              <a:t>&lt;-</a:t>
            </a:r>
            <a:r>
              <a:rPr lang="en-US" altLang="ko-KR" dirty="0" err="1"/>
              <a:t>read.spss</a:t>
            </a:r>
            <a:r>
              <a:rPr lang="en-US" altLang="ko-KR" dirty="0"/>
              <a:t>(file="Koweps_hpc10_2015_beta1.sav",to.data.frame = T)</a:t>
            </a:r>
          </a:p>
          <a:p>
            <a:r>
              <a:rPr lang="en-US" altLang="ko-KR" dirty="0"/>
              <a:t>welfare&lt;-</a:t>
            </a:r>
            <a:r>
              <a:rPr lang="en-US" altLang="ko-KR" dirty="0" err="1"/>
              <a:t>raw_welfare</a:t>
            </a:r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데이터 검토하기</a:t>
            </a:r>
          </a:p>
          <a:p>
            <a:r>
              <a:rPr lang="en-US" altLang="ko-KR" dirty="0"/>
              <a:t>head(welfare)</a:t>
            </a:r>
          </a:p>
          <a:p>
            <a:r>
              <a:rPr lang="en-US" altLang="ko-KR" dirty="0"/>
              <a:t>tail(welfare)</a:t>
            </a:r>
          </a:p>
          <a:p>
            <a:r>
              <a:rPr lang="en-US" altLang="ko-KR" dirty="0"/>
              <a:t>View(welfare)</a:t>
            </a:r>
          </a:p>
          <a:p>
            <a:r>
              <a:rPr lang="en-US" altLang="ko-KR" dirty="0"/>
              <a:t>dim(welfare)</a:t>
            </a:r>
          </a:p>
          <a:p>
            <a:r>
              <a:rPr lang="en-US" altLang="ko-KR" dirty="0" err="1"/>
              <a:t>str</a:t>
            </a:r>
            <a:r>
              <a:rPr lang="en-US" altLang="ko-KR" dirty="0"/>
              <a:t>(welfare)</a:t>
            </a:r>
          </a:p>
          <a:p>
            <a:r>
              <a:rPr lang="en-US" altLang="ko-KR" dirty="0"/>
              <a:t>summary(welfare)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711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466725"/>
            <a:ext cx="6775917" cy="327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8237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36755" y="368660"/>
            <a:ext cx="3624030" cy="5940660"/>
            <a:chOff x="542925" y="503675"/>
            <a:chExt cx="3216761" cy="5531092"/>
          </a:xfrm>
        </p:grpSpPr>
        <p:pic>
          <p:nvPicPr>
            <p:cNvPr id="1576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25" y="503675"/>
              <a:ext cx="3216761" cy="44554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76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930" y="4969140"/>
              <a:ext cx="2678925" cy="10656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110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458670"/>
            <a:ext cx="4860540" cy="5566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108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49" y="503675"/>
            <a:ext cx="6156163" cy="481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830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638690"/>
            <a:ext cx="653044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563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40" y="503675"/>
            <a:ext cx="7467600" cy="3510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90" y="2438890"/>
            <a:ext cx="3825425" cy="33456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588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" y="458670"/>
            <a:ext cx="6570730" cy="584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366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413665"/>
            <a:ext cx="35623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4" y="3042245"/>
            <a:ext cx="65627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31" y="72207"/>
            <a:ext cx="3876675" cy="3305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#09-8.</a:t>
            </a:r>
            <a:r>
              <a:rPr lang="ko-KR" altLang="en-US" dirty="0"/>
              <a:t>종교 유무에 따른 이혼율</a:t>
            </a:r>
            <a:r>
              <a:rPr lang="en-US" altLang="ko-KR" dirty="0"/>
              <a:t>-"</a:t>
            </a:r>
            <a:r>
              <a:rPr lang="ko-KR" altLang="en-US" dirty="0"/>
              <a:t>종교가 있는 사람들이 이혼을 덜 할까</a:t>
            </a:r>
            <a:r>
              <a:rPr lang="en-US" altLang="ko-KR" dirty="0"/>
              <a:t>?"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종교 변수 검토 및 </a:t>
            </a:r>
            <a:r>
              <a:rPr lang="ko-KR" altLang="en-US" dirty="0" err="1"/>
              <a:t>전처리하기</a:t>
            </a:r>
            <a:endParaRPr lang="ko-KR" altLang="en-US" dirty="0"/>
          </a:p>
          <a:p>
            <a:r>
              <a:rPr lang="en-US" altLang="ko-KR" dirty="0"/>
              <a:t>#1.</a:t>
            </a:r>
            <a:r>
              <a:rPr lang="ko-KR" altLang="en-US" dirty="0"/>
              <a:t>변수 검토하기</a:t>
            </a:r>
          </a:p>
          <a:p>
            <a:r>
              <a:rPr lang="en-US" altLang="ko-KR" dirty="0"/>
              <a:t>class(</a:t>
            </a:r>
            <a:r>
              <a:rPr lang="en-US" altLang="ko-KR" dirty="0" err="1"/>
              <a:t>welfare$religion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table(</a:t>
            </a:r>
            <a:r>
              <a:rPr lang="en-US" altLang="ko-KR" dirty="0" err="1"/>
              <a:t>welfare$religion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종교 유무 이름 부여</a:t>
            </a:r>
          </a:p>
          <a:p>
            <a:r>
              <a:rPr lang="en-US" altLang="ko-KR" dirty="0" err="1"/>
              <a:t>welfare$religion</a:t>
            </a:r>
            <a:r>
              <a:rPr lang="en-US" altLang="ko-KR" dirty="0"/>
              <a:t>&lt;-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welfare$religion</a:t>
            </a:r>
            <a:r>
              <a:rPr lang="en-US" altLang="ko-KR" dirty="0"/>
              <a:t>==1,"yes","no")</a:t>
            </a:r>
          </a:p>
          <a:p>
            <a:r>
              <a:rPr lang="en-US" altLang="ko-KR" dirty="0"/>
              <a:t>table(</a:t>
            </a:r>
            <a:r>
              <a:rPr lang="en-US" altLang="ko-KR" dirty="0" err="1"/>
              <a:t>welfare$religion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qplot</a:t>
            </a:r>
            <a:r>
              <a:rPr lang="en-US" altLang="ko-KR" dirty="0"/>
              <a:t>(</a:t>
            </a:r>
            <a:r>
              <a:rPr lang="en-US" altLang="ko-KR" dirty="0" err="1"/>
              <a:t>welfare$religion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혼인 상태 변수 검토 및 </a:t>
            </a:r>
            <a:r>
              <a:rPr lang="ko-KR" altLang="en-US" dirty="0" err="1"/>
              <a:t>전처리하기</a:t>
            </a:r>
            <a:endParaRPr lang="ko-KR" altLang="en-US" dirty="0"/>
          </a:p>
          <a:p>
            <a:r>
              <a:rPr lang="en-US" altLang="ko-KR" dirty="0"/>
              <a:t>#1.</a:t>
            </a:r>
            <a:r>
              <a:rPr lang="ko-KR" altLang="en-US" dirty="0"/>
              <a:t>변수 검토하기</a:t>
            </a:r>
          </a:p>
          <a:p>
            <a:r>
              <a:rPr lang="en-US" altLang="ko-KR" dirty="0"/>
              <a:t>class(</a:t>
            </a:r>
            <a:r>
              <a:rPr lang="en-US" altLang="ko-KR" dirty="0" err="1"/>
              <a:t>welfare$marriage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table(</a:t>
            </a:r>
            <a:r>
              <a:rPr lang="en-US" altLang="ko-KR" dirty="0" err="1"/>
              <a:t>welfare$marriage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#2.</a:t>
            </a:r>
            <a:r>
              <a:rPr lang="ko-KR" altLang="en-US" dirty="0"/>
              <a:t>전처리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이혼 여부 변수 만들기</a:t>
            </a:r>
          </a:p>
          <a:p>
            <a:r>
              <a:rPr lang="en-US" altLang="ko-KR" dirty="0" err="1"/>
              <a:t>welfare$group_marriage</a:t>
            </a:r>
            <a:r>
              <a:rPr lang="en-US" altLang="ko-KR" dirty="0"/>
              <a:t>&lt;-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welfare$marriage</a:t>
            </a:r>
            <a:r>
              <a:rPr lang="en-US" altLang="ko-KR" dirty="0"/>
              <a:t>==1,"marriage",</a:t>
            </a:r>
          </a:p>
          <a:p>
            <a:r>
              <a:rPr lang="en-US" altLang="ko-KR" dirty="0"/>
              <a:t>                               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welfare$marriage</a:t>
            </a:r>
            <a:r>
              <a:rPr lang="en-US" altLang="ko-KR" dirty="0"/>
              <a:t>==3,"divorce",NA))</a:t>
            </a:r>
          </a:p>
          <a:p>
            <a:endParaRPr lang="en-US" altLang="ko-KR" dirty="0"/>
          </a:p>
          <a:p>
            <a:r>
              <a:rPr lang="en-US" altLang="ko-KR" dirty="0"/>
              <a:t>table(</a:t>
            </a:r>
            <a:r>
              <a:rPr lang="en-US" altLang="ko-KR" dirty="0" err="1"/>
              <a:t>welfare$group_marriage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table(is.na(</a:t>
            </a:r>
            <a:r>
              <a:rPr lang="en-US" altLang="ko-KR" dirty="0" err="1"/>
              <a:t>welfare$group_marriage</a:t>
            </a:r>
            <a:r>
              <a:rPr lang="en-US" altLang="ko-KR" dirty="0"/>
              <a:t>))</a:t>
            </a:r>
          </a:p>
          <a:p>
            <a:r>
              <a:rPr lang="en-US" altLang="ko-KR" dirty="0" err="1"/>
              <a:t>qplot</a:t>
            </a:r>
            <a:r>
              <a:rPr lang="en-US" altLang="ko-KR" dirty="0"/>
              <a:t>(</a:t>
            </a:r>
            <a:r>
              <a:rPr lang="en-US" altLang="ko-KR" dirty="0" err="1"/>
              <a:t>welfare$group_marriage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311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233645"/>
            <a:ext cx="485750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360" y="4644136"/>
            <a:ext cx="3667125" cy="17887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501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6036907" cy="292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9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71" y="3013425"/>
            <a:ext cx="70008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146264"/>
            <a:ext cx="5282197" cy="400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845" y="3068960"/>
            <a:ext cx="5838825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028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종교 유무에 따른 이혼율 분석하기</a:t>
            </a:r>
          </a:p>
          <a:p>
            <a:r>
              <a:rPr lang="en-US" altLang="ko-KR" dirty="0"/>
              <a:t>#1.</a:t>
            </a:r>
            <a:r>
              <a:rPr lang="ko-KR" altLang="en-US" dirty="0"/>
              <a:t>종교 유무에 따른 이혼율 표 만들기</a:t>
            </a:r>
          </a:p>
          <a:p>
            <a:r>
              <a:rPr lang="en-US" altLang="ko-KR" dirty="0" err="1"/>
              <a:t>religion_marriage</a:t>
            </a:r>
            <a:r>
              <a:rPr lang="en-US" altLang="ko-KR" dirty="0"/>
              <a:t>&lt;-welfare %&gt;% </a:t>
            </a:r>
          </a:p>
          <a:p>
            <a:r>
              <a:rPr lang="en-US" altLang="ko-KR" dirty="0"/>
              <a:t>  filter(!is.na(</a:t>
            </a:r>
            <a:r>
              <a:rPr lang="en-US" altLang="ko-KR" dirty="0" err="1"/>
              <a:t>group_marriage</a:t>
            </a:r>
            <a:r>
              <a:rPr lang="en-US" altLang="ko-KR" dirty="0"/>
              <a:t>))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group_by</a:t>
            </a:r>
            <a:r>
              <a:rPr lang="en-US" altLang="ko-KR" dirty="0"/>
              <a:t>(</a:t>
            </a:r>
            <a:r>
              <a:rPr lang="en-US" altLang="ko-KR" dirty="0" err="1"/>
              <a:t>religion,group_marriage</a:t>
            </a:r>
            <a:r>
              <a:rPr lang="en-US" altLang="ko-KR" dirty="0"/>
              <a:t>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summarise</a:t>
            </a:r>
            <a:r>
              <a:rPr lang="en-US" altLang="ko-KR" dirty="0"/>
              <a:t>(n=n()) %&gt;% </a:t>
            </a:r>
          </a:p>
          <a:p>
            <a:r>
              <a:rPr lang="en-US" altLang="ko-KR" dirty="0"/>
              <a:t>  mutate(</a:t>
            </a:r>
            <a:r>
              <a:rPr lang="en-US" altLang="ko-KR" dirty="0" err="1"/>
              <a:t>tot_group</a:t>
            </a:r>
            <a:r>
              <a:rPr lang="en-US" altLang="ko-KR" dirty="0"/>
              <a:t>=sum(n)) %&gt;% </a:t>
            </a:r>
          </a:p>
          <a:p>
            <a:r>
              <a:rPr lang="en-US" altLang="ko-KR" dirty="0"/>
              <a:t>  mutate(</a:t>
            </a:r>
            <a:r>
              <a:rPr lang="en-US" altLang="ko-KR" dirty="0" err="1"/>
              <a:t>pct</a:t>
            </a:r>
            <a:r>
              <a:rPr lang="en-US" altLang="ko-KR" dirty="0"/>
              <a:t>=round(n/</a:t>
            </a:r>
            <a:r>
              <a:rPr lang="en-US" altLang="ko-KR" dirty="0" err="1"/>
              <a:t>tot_group</a:t>
            </a:r>
            <a:r>
              <a:rPr lang="en-US" altLang="ko-KR" dirty="0"/>
              <a:t>*100,1))</a:t>
            </a:r>
          </a:p>
          <a:p>
            <a:r>
              <a:rPr lang="en-US" altLang="ko-KR" dirty="0" err="1"/>
              <a:t>religion_marriage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#2.</a:t>
            </a:r>
            <a:r>
              <a:rPr lang="ko-KR" altLang="en-US" dirty="0"/>
              <a:t>이혼율 표 만들기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이혼 추출</a:t>
            </a:r>
          </a:p>
          <a:p>
            <a:r>
              <a:rPr lang="en-US" altLang="ko-KR" dirty="0"/>
              <a:t>divorce&lt;-</a:t>
            </a:r>
            <a:r>
              <a:rPr lang="en-US" altLang="ko-KR" dirty="0" err="1"/>
              <a:t>religion_marriage</a:t>
            </a:r>
            <a:r>
              <a:rPr lang="en-US" altLang="ko-KR" dirty="0"/>
              <a:t> %&gt;% </a:t>
            </a:r>
          </a:p>
          <a:p>
            <a:r>
              <a:rPr lang="en-US" altLang="ko-KR" dirty="0"/>
              <a:t>  filter(</a:t>
            </a:r>
            <a:r>
              <a:rPr lang="en-US" altLang="ko-KR" dirty="0" err="1"/>
              <a:t>group_marriage</a:t>
            </a:r>
            <a:r>
              <a:rPr lang="en-US" altLang="ko-KR" dirty="0"/>
              <a:t>=="divorce") %&gt;% </a:t>
            </a:r>
          </a:p>
          <a:p>
            <a:r>
              <a:rPr lang="en-US" altLang="ko-KR" dirty="0"/>
              <a:t>  select(</a:t>
            </a:r>
            <a:r>
              <a:rPr lang="en-US" altLang="ko-KR" dirty="0" err="1"/>
              <a:t>religion,pct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divorce</a:t>
            </a:r>
          </a:p>
          <a:p>
            <a:r>
              <a:rPr lang="en-US" altLang="ko-KR" dirty="0"/>
              <a:t>#3.</a:t>
            </a:r>
            <a:r>
              <a:rPr lang="ko-KR" altLang="en-US" dirty="0"/>
              <a:t>그래프 만들기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(data=divorce, </a:t>
            </a:r>
            <a:r>
              <a:rPr lang="en-US" altLang="ko-KR" dirty="0" err="1"/>
              <a:t>aes</a:t>
            </a:r>
            <a:r>
              <a:rPr lang="en-US" altLang="ko-KR" dirty="0"/>
              <a:t>(x=</a:t>
            </a:r>
            <a:r>
              <a:rPr lang="en-US" altLang="ko-KR" dirty="0" err="1"/>
              <a:t>religion,y</a:t>
            </a:r>
            <a:r>
              <a:rPr lang="en-US" altLang="ko-KR" dirty="0"/>
              <a:t>=</a:t>
            </a:r>
            <a:r>
              <a:rPr lang="en-US" altLang="ko-KR" dirty="0" err="1"/>
              <a:t>pct</a:t>
            </a:r>
            <a:r>
              <a:rPr lang="en-US" altLang="ko-KR" dirty="0"/>
              <a:t>))+</a:t>
            </a:r>
            <a:r>
              <a:rPr lang="en-US" altLang="ko-KR" dirty="0" err="1"/>
              <a:t>geom_col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771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349130"/>
            <a:ext cx="5535435" cy="56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66517"/>
            <a:ext cx="4095455" cy="21675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0131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368659"/>
            <a:ext cx="5996478" cy="3195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7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33945"/>
            <a:ext cx="5953125" cy="3562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2965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278650"/>
            <a:ext cx="5625625" cy="621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8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08820"/>
            <a:ext cx="4860540" cy="18902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6648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" y="188640"/>
            <a:ext cx="4654632" cy="391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9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55" y="2558666"/>
            <a:ext cx="5877145" cy="428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7978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#09-8.</a:t>
            </a:r>
            <a:r>
              <a:rPr lang="ko-KR" altLang="en-US" dirty="0"/>
              <a:t>종교 유무에 따른 이혼율</a:t>
            </a:r>
            <a:r>
              <a:rPr lang="en-US" altLang="ko-KR" dirty="0"/>
              <a:t>-"</a:t>
            </a:r>
            <a:r>
              <a:rPr lang="ko-KR" altLang="en-US" dirty="0"/>
              <a:t>종교가 있는 사람들이 이혼을 덜 할까</a:t>
            </a:r>
            <a:r>
              <a:rPr lang="en-US" altLang="ko-KR" dirty="0"/>
              <a:t>?"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종교 변수 검토 및 </a:t>
            </a:r>
            <a:r>
              <a:rPr lang="ko-KR" altLang="en-US" dirty="0" err="1"/>
              <a:t>전처리하기</a:t>
            </a:r>
            <a:endParaRPr lang="ko-KR" altLang="en-US" dirty="0"/>
          </a:p>
          <a:p>
            <a:r>
              <a:rPr lang="en-US" altLang="ko-KR" dirty="0"/>
              <a:t>#1.</a:t>
            </a:r>
            <a:r>
              <a:rPr lang="ko-KR" altLang="en-US" dirty="0"/>
              <a:t>변수 검토하기</a:t>
            </a:r>
          </a:p>
          <a:p>
            <a:r>
              <a:rPr lang="en-US" altLang="ko-KR" dirty="0"/>
              <a:t>class(</a:t>
            </a:r>
            <a:r>
              <a:rPr lang="en-US" altLang="ko-KR" dirty="0" err="1"/>
              <a:t>welfare$religion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table(</a:t>
            </a:r>
            <a:r>
              <a:rPr lang="en-US" altLang="ko-KR" dirty="0" err="1"/>
              <a:t>welfare$religion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종교 유무 이름 부여</a:t>
            </a:r>
          </a:p>
          <a:p>
            <a:r>
              <a:rPr lang="en-US" altLang="ko-KR" dirty="0" err="1"/>
              <a:t>welfare$religion</a:t>
            </a:r>
            <a:r>
              <a:rPr lang="en-US" altLang="ko-KR" dirty="0"/>
              <a:t>&lt;-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welfare$religion</a:t>
            </a:r>
            <a:r>
              <a:rPr lang="en-US" altLang="ko-KR" dirty="0"/>
              <a:t>==1,"yes","no")</a:t>
            </a:r>
          </a:p>
          <a:p>
            <a:r>
              <a:rPr lang="en-US" altLang="ko-KR" dirty="0"/>
              <a:t>table(</a:t>
            </a:r>
            <a:r>
              <a:rPr lang="en-US" altLang="ko-KR" dirty="0" err="1"/>
              <a:t>welfare$religion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qplot</a:t>
            </a:r>
            <a:r>
              <a:rPr lang="en-US" altLang="ko-KR" dirty="0"/>
              <a:t>(</a:t>
            </a:r>
            <a:r>
              <a:rPr lang="en-US" altLang="ko-KR" dirty="0" err="1"/>
              <a:t>welfare$religion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혼인 상태 변수 검토 및 </a:t>
            </a:r>
            <a:r>
              <a:rPr lang="ko-KR" altLang="en-US" dirty="0" err="1"/>
              <a:t>전처리하기</a:t>
            </a:r>
            <a:endParaRPr lang="ko-KR" altLang="en-US" dirty="0"/>
          </a:p>
          <a:p>
            <a:r>
              <a:rPr lang="en-US" altLang="ko-KR" dirty="0"/>
              <a:t>#1.</a:t>
            </a:r>
            <a:r>
              <a:rPr lang="ko-KR" altLang="en-US" dirty="0"/>
              <a:t>변수 검토하기</a:t>
            </a:r>
          </a:p>
          <a:p>
            <a:r>
              <a:rPr lang="en-US" altLang="ko-KR" dirty="0"/>
              <a:t>class(</a:t>
            </a:r>
            <a:r>
              <a:rPr lang="en-US" altLang="ko-KR" dirty="0" err="1"/>
              <a:t>welfare$marriage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table(</a:t>
            </a:r>
            <a:r>
              <a:rPr lang="en-US" altLang="ko-KR" dirty="0" err="1"/>
              <a:t>welfare$marriage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#2.</a:t>
            </a:r>
            <a:r>
              <a:rPr lang="ko-KR" altLang="en-US" dirty="0"/>
              <a:t>전처리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이혼 여부 변수 만들기</a:t>
            </a:r>
          </a:p>
          <a:p>
            <a:r>
              <a:rPr lang="en-US" altLang="ko-KR" dirty="0" err="1"/>
              <a:t>welfare$group_marriage</a:t>
            </a:r>
            <a:r>
              <a:rPr lang="en-US" altLang="ko-KR" dirty="0"/>
              <a:t>&lt;-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welfare$marriage</a:t>
            </a:r>
            <a:r>
              <a:rPr lang="en-US" altLang="ko-KR" dirty="0"/>
              <a:t>==1,"marriage",</a:t>
            </a:r>
          </a:p>
          <a:p>
            <a:r>
              <a:rPr lang="en-US" altLang="ko-KR" dirty="0"/>
              <a:t>                               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welfare$marriage</a:t>
            </a:r>
            <a:r>
              <a:rPr lang="en-US" altLang="ko-KR" dirty="0"/>
              <a:t>==3,"divorce",NA))</a:t>
            </a:r>
          </a:p>
          <a:p>
            <a:endParaRPr lang="en-US" altLang="ko-KR" dirty="0"/>
          </a:p>
          <a:p>
            <a:r>
              <a:rPr lang="en-US" altLang="ko-KR" dirty="0"/>
              <a:t>table(</a:t>
            </a:r>
            <a:r>
              <a:rPr lang="en-US" altLang="ko-KR" dirty="0" err="1"/>
              <a:t>welfare$group_marriage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table(is.na(</a:t>
            </a:r>
            <a:r>
              <a:rPr lang="en-US" altLang="ko-KR" dirty="0" err="1"/>
              <a:t>welfare$group_marriage</a:t>
            </a:r>
            <a:r>
              <a:rPr lang="en-US" altLang="ko-KR" dirty="0"/>
              <a:t>))</a:t>
            </a:r>
          </a:p>
          <a:p>
            <a:r>
              <a:rPr lang="en-US" altLang="ko-KR" dirty="0" err="1"/>
              <a:t>qplot</a:t>
            </a:r>
            <a:r>
              <a:rPr lang="en-US" altLang="ko-KR" dirty="0"/>
              <a:t>(</a:t>
            </a:r>
            <a:r>
              <a:rPr lang="en-US" altLang="ko-KR" dirty="0" err="1"/>
              <a:t>welfare$group_marriage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종교 유무에 따른 이혼율 분석하기</a:t>
            </a:r>
          </a:p>
          <a:p>
            <a:r>
              <a:rPr lang="en-US" altLang="ko-KR" dirty="0"/>
              <a:t>#1.</a:t>
            </a:r>
            <a:r>
              <a:rPr lang="ko-KR" altLang="en-US" dirty="0"/>
              <a:t>종교 유무에 따른 이혼율 표 만들기</a:t>
            </a:r>
          </a:p>
          <a:p>
            <a:r>
              <a:rPr lang="en-US" altLang="ko-KR" dirty="0" err="1"/>
              <a:t>religion_marriage</a:t>
            </a:r>
            <a:r>
              <a:rPr lang="en-US" altLang="ko-KR" dirty="0"/>
              <a:t>&lt;-welfare %&gt;% </a:t>
            </a:r>
          </a:p>
          <a:p>
            <a:r>
              <a:rPr lang="en-US" altLang="ko-KR" dirty="0"/>
              <a:t>  filter(!is.na(</a:t>
            </a:r>
            <a:r>
              <a:rPr lang="en-US" altLang="ko-KR" dirty="0" err="1"/>
              <a:t>group_marriage</a:t>
            </a:r>
            <a:r>
              <a:rPr lang="en-US" altLang="ko-KR" dirty="0"/>
              <a:t>))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group_by</a:t>
            </a:r>
            <a:r>
              <a:rPr lang="en-US" altLang="ko-KR" dirty="0"/>
              <a:t>(</a:t>
            </a:r>
            <a:r>
              <a:rPr lang="en-US" altLang="ko-KR" dirty="0" err="1"/>
              <a:t>religion,group_marriage</a:t>
            </a:r>
            <a:r>
              <a:rPr lang="en-US" altLang="ko-KR" dirty="0"/>
              <a:t>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summarise</a:t>
            </a:r>
            <a:r>
              <a:rPr lang="en-US" altLang="ko-KR" dirty="0"/>
              <a:t>(n=n()) %&gt;% </a:t>
            </a:r>
          </a:p>
          <a:p>
            <a:r>
              <a:rPr lang="en-US" altLang="ko-KR" dirty="0"/>
              <a:t>  mutate(</a:t>
            </a:r>
            <a:r>
              <a:rPr lang="en-US" altLang="ko-KR" dirty="0" err="1"/>
              <a:t>tot_group</a:t>
            </a:r>
            <a:r>
              <a:rPr lang="en-US" altLang="ko-KR" dirty="0"/>
              <a:t>=sum(n)) %&gt;% </a:t>
            </a:r>
          </a:p>
          <a:p>
            <a:r>
              <a:rPr lang="en-US" altLang="ko-KR" dirty="0"/>
              <a:t>  mutate(</a:t>
            </a:r>
            <a:r>
              <a:rPr lang="en-US" altLang="ko-KR" dirty="0" err="1"/>
              <a:t>pct</a:t>
            </a:r>
            <a:r>
              <a:rPr lang="en-US" altLang="ko-KR" dirty="0"/>
              <a:t>=round(n/</a:t>
            </a:r>
            <a:r>
              <a:rPr lang="en-US" altLang="ko-KR" dirty="0" err="1"/>
              <a:t>tot_group</a:t>
            </a:r>
            <a:r>
              <a:rPr lang="en-US" altLang="ko-KR" dirty="0"/>
              <a:t>*100,1))</a:t>
            </a:r>
          </a:p>
          <a:p>
            <a:r>
              <a:rPr lang="en-US" altLang="ko-KR" dirty="0" err="1"/>
              <a:t>religion_marriage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#3.</a:t>
            </a:r>
            <a:r>
              <a:rPr lang="ko-KR" altLang="en-US" dirty="0"/>
              <a:t>파생변수 만들기</a:t>
            </a:r>
            <a:r>
              <a:rPr lang="en-US" altLang="ko-KR" dirty="0"/>
              <a:t>-</a:t>
            </a:r>
            <a:r>
              <a:rPr lang="ko-KR" altLang="en-US" dirty="0"/>
              <a:t>나이</a:t>
            </a:r>
          </a:p>
          <a:p>
            <a:r>
              <a:rPr lang="en-US" altLang="ko-KR" dirty="0" err="1"/>
              <a:t>welfare$age</a:t>
            </a:r>
            <a:r>
              <a:rPr lang="en-US" altLang="ko-KR" dirty="0"/>
              <a:t>&lt;-2018-welfare$birth+1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파생변수 만들기</a:t>
            </a:r>
            <a:r>
              <a:rPr lang="en-US" altLang="ko-KR" dirty="0"/>
              <a:t>-</a:t>
            </a:r>
            <a:r>
              <a:rPr lang="ko-KR" altLang="en-US" dirty="0"/>
              <a:t>연령대</a:t>
            </a:r>
          </a:p>
          <a:p>
            <a:r>
              <a:rPr lang="en-US" altLang="ko-KR" dirty="0"/>
              <a:t>welfare&lt;-welfare %&gt;% </a:t>
            </a:r>
          </a:p>
          <a:p>
            <a:r>
              <a:rPr lang="en-US" altLang="ko-KR" dirty="0"/>
              <a:t>  mutate(</a:t>
            </a:r>
            <a:r>
              <a:rPr lang="en-US" altLang="ko-KR" dirty="0" err="1"/>
              <a:t>ageg</a:t>
            </a:r>
            <a:r>
              <a:rPr lang="en-US" altLang="ko-KR" dirty="0"/>
              <a:t>=</a:t>
            </a:r>
            <a:r>
              <a:rPr lang="en-US" altLang="ko-KR" dirty="0" err="1"/>
              <a:t>ifelse</a:t>
            </a:r>
            <a:r>
              <a:rPr lang="en-US" altLang="ko-KR" dirty="0"/>
              <a:t>(age&lt;30,"young",</a:t>
            </a:r>
          </a:p>
          <a:p>
            <a:r>
              <a:rPr lang="en-US" altLang="ko-KR" dirty="0"/>
              <a:t>                     </a:t>
            </a:r>
            <a:r>
              <a:rPr lang="en-US" altLang="ko-KR" dirty="0" err="1"/>
              <a:t>ifelse</a:t>
            </a:r>
            <a:r>
              <a:rPr lang="en-US" altLang="ko-KR" dirty="0"/>
              <a:t>(age&lt;=59,"middle","old")))</a:t>
            </a:r>
          </a:p>
          <a:p>
            <a:r>
              <a:rPr lang="en-US" altLang="ko-KR" dirty="0"/>
              <a:t>table(</a:t>
            </a:r>
            <a:r>
              <a:rPr lang="en-US" altLang="ko-KR" dirty="0" err="1"/>
              <a:t>welfare$ageg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#2.</a:t>
            </a:r>
            <a:r>
              <a:rPr lang="ko-KR" altLang="en-US" dirty="0"/>
              <a:t>이혼율 표 만들기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이혼 추출</a:t>
            </a:r>
          </a:p>
          <a:p>
            <a:r>
              <a:rPr lang="en-US" altLang="ko-KR" dirty="0"/>
              <a:t>divorce&lt;-</a:t>
            </a:r>
            <a:r>
              <a:rPr lang="en-US" altLang="ko-KR" dirty="0" err="1"/>
              <a:t>religion_marriage</a:t>
            </a:r>
            <a:r>
              <a:rPr lang="en-US" altLang="ko-KR" dirty="0"/>
              <a:t> %&gt;% </a:t>
            </a:r>
          </a:p>
          <a:p>
            <a:r>
              <a:rPr lang="en-US" altLang="ko-KR" dirty="0"/>
              <a:t>  filter(</a:t>
            </a:r>
            <a:r>
              <a:rPr lang="en-US" altLang="ko-KR" dirty="0" err="1"/>
              <a:t>group_marriage</a:t>
            </a:r>
            <a:r>
              <a:rPr lang="en-US" altLang="ko-KR" dirty="0"/>
              <a:t>=="divorce") %&gt;% </a:t>
            </a:r>
          </a:p>
          <a:p>
            <a:r>
              <a:rPr lang="en-US" altLang="ko-KR" dirty="0"/>
              <a:t>  select(</a:t>
            </a:r>
            <a:r>
              <a:rPr lang="en-US" altLang="ko-KR" dirty="0" err="1"/>
              <a:t>religion,pct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divorce</a:t>
            </a:r>
          </a:p>
          <a:p>
            <a:r>
              <a:rPr lang="en-US" altLang="ko-KR" dirty="0"/>
              <a:t>#3.</a:t>
            </a:r>
            <a:r>
              <a:rPr lang="ko-KR" altLang="en-US" dirty="0"/>
              <a:t>그래프 만들기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(data=divorce, </a:t>
            </a:r>
            <a:r>
              <a:rPr lang="en-US" altLang="ko-KR" dirty="0" err="1"/>
              <a:t>aes</a:t>
            </a:r>
            <a:r>
              <a:rPr lang="en-US" altLang="ko-KR" dirty="0"/>
              <a:t>(x=</a:t>
            </a:r>
            <a:r>
              <a:rPr lang="en-US" altLang="ko-KR" dirty="0" err="1"/>
              <a:t>religion,y</a:t>
            </a:r>
            <a:r>
              <a:rPr lang="en-US" altLang="ko-KR" dirty="0"/>
              <a:t>=</a:t>
            </a:r>
            <a:r>
              <a:rPr lang="en-US" altLang="ko-KR" dirty="0" err="1"/>
              <a:t>pct</a:t>
            </a:r>
            <a:r>
              <a:rPr lang="en-US" altLang="ko-KR" dirty="0"/>
              <a:t>))+</a:t>
            </a:r>
            <a:r>
              <a:rPr lang="en-US" altLang="ko-KR" dirty="0" err="1"/>
              <a:t>geom_col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연령대 및 종교 유무에 따른 이혼율 분석하기</a:t>
            </a:r>
          </a:p>
          <a:p>
            <a:r>
              <a:rPr lang="en-US" altLang="ko-KR" dirty="0"/>
              <a:t>#1.</a:t>
            </a:r>
            <a:r>
              <a:rPr lang="ko-KR" altLang="en-US" dirty="0"/>
              <a:t>연령대별 이혼율 표 만들기</a:t>
            </a:r>
          </a:p>
          <a:p>
            <a:r>
              <a:rPr lang="en-US" altLang="ko-KR" dirty="0" err="1"/>
              <a:t>ageg_marriage</a:t>
            </a:r>
            <a:r>
              <a:rPr lang="en-US" altLang="ko-KR" dirty="0"/>
              <a:t>&lt;-welfare %&gt;% </a:t>
            </a:r>
          </a:p>
          <a:p>
            <a:r>
              <a:rPr lang="en-US" altLang="ko-KR" dirty="0"/>
              <a:t>  filter(!is.na(</a:t>
            </a:r>
            <a:r>
              <a:rPr lang="en-US" altLang="ko-KR" dirty="0" err="1"/>
              <a:t>group_marriage</a:t>
            </a:r>
            <a:r>
              <a:rPr lang="en-US" altLang="ko-KR" dirty="0"/>
              <a:t>))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group_by</a:t>
            </a:r>
            <a:r>
              <a:rPr lang="en-US" altLang="ko-KR" dirty="0"/>
              <a:t>(</a:t>
            </a:r>
            <a:r>
              <a:rPr lang="en-US" altLang="ko-KR" dirty="0" err="1"/>
              <a:t>ageg,group_marriage</a:t>
            </a:r>
            <a:r>
              <a:rPr lang="en-US" altLang="ko-KR" dirty="0"/>
              <a:t>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summarise</a:t>
            </a:r>
            <a:r>
              <a:rPr lang="en-US" altLang="ko-KR" dirty="0"/>
              <a:t>(n=n()) %&gt;% </a:t>
            </a:r>
          </a:p>
          <a:p>
            <a:r>
              <a:rPr lang="en-US" altLang="ko-KR" dirty="0"/>
              <a:t>  mutate(</a:t>
            </a:r>
            <a:r>
              <a:rPr lang="en-US" altLang="ko-KR" dirty="0" err="1"/>
              <a:t>tot_group</a:t>
            </a:r>
            <a:r>
              <a:rPr lang="en-US" altLang="ko-KR" dirty="0"/>
              <a:t>=sum(n)) %&gt;% </a:t>
            </a:r>
          </a:p>
          <a:p>
            <a:r>
              <a:rPr lang="en-US" altLang="ko-KR" dirty="0"/>
              <a:t>  mutate(</a:t>
            </a:r>
            <a:r>
              <a:rPr lang="en-US" altLang="ko-KR" dirty="0" err="1"/>
              <a:t>pct</a:t>
            </a:r>
            <a:r>
              <a:rPr lang="en-US" altLang="ko-KR" dirty="0"/>
              <a:t>=round(n/</a:t>
            </a:r>
            <a:r>
              <a:rPr lang="en-US" altLang="ko-KR" dirty="0" err="1"/>
              <a:t>tot_group</a:t>
            </a:r>
            <a:r>
              <a:rPr lang="en-US" altLang="ko-KR" dirty="0"/>
              <a:t>*100,1))</a:t>
            </a:r>
          </a:p>
          <a:p>
            <a:r>
              <a:rPr lang="en-US" altLang="ko-KR" dirty="0" err="1"/>
              <a:t>ageg_marriage</a:t>
            </a:r>
            <a:r>
              <a:rPr lang="en-US" altLang="ko-KR" dirty="0"/>
              <a:t>  </a:t>
            </a:r>
          </a:p>
          <a:p>
            <a:r>
              <a:rPr lang="en-US" altLang="ko-KR" dirty="0"/>
              <a:t>#2.</a:t>
            </a:r>
            <a:r>
              <a:rPr lang="ko-KR" altLang="en-US" dirty="0"/>
              <a:t>연령대별 이혼율 그래프 만들기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초년 제외</a:t>
            </a:r>
            <a:r>
              <a:rPr lang="en-US" altLang="ko-KR" dirty="0"/>
              <a:t>, </a:t>
            </a:r>
            <a:r>
              <a:rPr lang="ko-KR" altLang="en-US" dirty="0"/>
              <a:t>이혼 추출</a:t>
            </a:r>
          </a:p>
          <a:p>
            <a:r>
              <a:rPr lang="en-US" altLang="ko-KR" dirty="0" err="1"/>
              <a:t>ageg_divorce</a:t>
            </a:r>
            <a:r>
              <a:rPr lang="en-US" altLang="ko-KR" dirty="0"/>
              <a:t>&lt;-</a:t>
            </a:r>
            <a:r>
              <a:rPr lang="en-US" altLang="ko-KR" dirty="0" err="1"/>
              <a:t>ageg_marriage</a:t>
            </a:r>
            <a:r>
              <a:rPr lang="en-US" altLang="ko-KR" dirty="0"/>
              <a:t> %&gt;% </a:t>
            </a:r>
          </a:p>
          <a:p>
            <a:r>
              <a:rPr lang="en-US" altLang="ko-KR" dirty="0"/>
              <a:t>  filter(</a:t>
            </a:r>
            <a:r>
              <a:rPr lang="en-US" altLang="ko-KR" dirty="0" err="1"/>
              <a:t>ageg</a:t>
            </a:r>
            <a:r>
              <a:rPr lang="en-US" altLang="ko-KR" dirty="0"/>
              <a:t>!="young" &amp; </a:t>
            </a:r>
            <a:r>
              <a:rPr lang="en-US" altLang="ko-KR" dirty="0" err="1"/>
              <a:t>group_marriage</a:t>
            </a:r>
            <a:r>
              <a:rPr lang="en-US" altLang="ko-KR" dirty="0"/>
              <a:t>=="divorce") %&gt;% select(</a:t>
            </a:r>
            <a:r>
              <a:rPr lang="en-US" altLang="ko-KR" dirty="0" err="1"/>
              <a:t>ageg,pct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select(</a:t>
            </a:r>
            <a:r>
              <a:rPr lang="en-US" altLang="ko-KR" dirty="0" err="1"/>
              <a:t>ageg,pct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ageg_divorce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그래프 만들기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ageg_divorce</a:t>
            </a:r>
            <a:r>
              <a:rPr lang="en-US" altLang="ko-KR" dirty="0"/>
              <a:t>, </a:t>
            </a:r>
            <a:r>
              <a:rPr lang="en-US" altLang="ko-KR" dirty="0" err="1"/>
              <a:t>aes</a:t>
            </a:r>
            <a:r>
              <a:rPr lang="en-US" altLang="ko-KR" dirty="0"/>
              <a:t>(x=</a:t>
            </a:r>
            <a:r>
              <a:rPr lang="en-US" altLang="ko-KR" dirty="0" err="1"/>
              <a:t>ageg,y</a:t>
            </a:r>
            <a:r>
              <a:rPr lang="en-US" altLang="ko-KR" dirty="0"/>
              <a:t>=</a:t>
            </a:r>
            <a:r>
              <a:rPr lang="en-US" altLang="ko-KR" dirty="0" err="1"/>
              <a:t>pct</a:t>
            </a:r>
            <a:r>
              <a:rPr lang="en-US" altLang="ko-KR" dirty="0"/>
              <a:t>))+</a:t>
            </a:r>
            <a:r>
              <a:rPr lang="en-US" altLang="ko-KR" dirty="0" err="1"/>
              <a:t>geom_col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#3.</a:t>
            </a:r>
            <a:r>
              <a:rPr lang="ko-KR" altLang="en-US" dirty="0"/>
              <a:t>연령대 및 종교 유무에 따른 이혼율 표 만들기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연령대</a:t>
            </a:r>
            <a:r>
              <a:rPr lang="en-US" altLang="ko-KR" dirty="0"/>
              <a:t>, </a:t>
            </a:r>
            <a:r>
              <a:rPr lang="ko-KR" altLang="en-US" dirty="0"/>
              <a:t>종교유무</a:t>
            </a:r>
            <a:r>
              <a:rPr lang="en-US" altLang="ko-KR" dirty="0"/>
              <a:t>, </a:t>
            </a:r>
            <a:r>
              <a:rPr lang="ko-KR" altLang="en-US" dirty="0" err="1"/>
              <a:t>결혼상태별</a:t>
            </a:r>
            <a:r>
              <a:rPr lang="ko-KR" altLang="en-US" dirty="0"/>
              <a:t> </a:t>
            </a:r>
            <a:r>
              <a:rPr lang="ko-KR" altLang="en-US" dirty="0" err="1"/>
              <a:t>비율표</a:t>
            </a:r>
            <a:r>
              <a:rPr lang="ko-KR" altLang="en-US" dirty="0"/>
              <a:t> 만들기</a:t>
            </a:r>
          </a:p>
          <a:p>
            <a:r>
              <a:rPr lang="en-US" altLang="ko-KR" dirty="0" err="1"/>
              <a:t>ageg_religion_marriage</a:t>
            </a:r>
            <a:r>
              <a:rPr lang="en-US" altLang="ko-KR" dirty="0"/>
              <a:t>&lt;-welfare %&gt;% filter(!is.na(</a:t>
            </a:r>
            <a:r>
              <a:rPr lang="en-US" altLang="ko-KR" dirty="0" err="1"/>
              <a:t>group_marriage</a:t>
            </a:r>
            <a:r>
              <a:rPr lang="en-US" altLang="ko-KR" dirty="0"/>
              <a:t>) &amp; </a:t>
            </a:r>
            <a:r>
              <a:rPr lang="en-US" altLang="ko-KR" dirty="0" err="1"/>
              <a:t>ageg</a:t>
            </a:r>
            <a:r>
              <a:rPr lang="en-US" altLang="ko-KR" dirty="0"/>
              <a:t>!="young")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group_by</a:t>
            </a:r>
            <a:r>
              <a:rPr lang="en-US" altLang="ko-KR" dirty="0"/>
              <a:t>(</a:t>
            </a:r>
            <a:r>
              <a:rPr lang="en-US" altLang="ko-KR" dirty="0" err="1"/>
              <a:t>ageg,religion,group_marriage</a:t>
            </a:r>
            <a:r>
              <a:rPr lang="en-US" altLang="ko-KR" dirty="0"/>
              <a:t>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summarise</a:t>
            </a:r>
            <a:r>
              <a:rPr lang="en-US" altLang="ko-KR" dirty="0"/>
              <a:t>(n=n()) %&gt;% </a:t>
            </a:r>
          </a:p>
          <a:p>
            <a:r>
              <a:rPr lang="en-US" altLang="ko-KR" dirty="0"/>
              <a:t>  mutate(</a:t>
            </a:r>
            <a:r>
              <a:rPr lang="en-US" altLang="ko-KR" dirty="0" err="1"/>
              <a:t>tot_group</a:t>
            </a:r>
            <a:r>
              <a:rPr lang="en-US" altLang="ko-KR" dirty="0"/>
              <a:t>=sum(n)) %&gt;% </a:t>
            </a:r>
          </a:p>
          <a:p>
            <a:r>
              <a:rPr lang="en-US" altLang="ko-KR" dirty="0"/>
              <a:t>  mutate(</a:t>
            </a:r>
            <a:r>
              <a:rPr lang="en-US" altLang="ko-KR" dirty="0" err="1"/>
              <a:t>pct</a:t>
            </a:r>
            <a:r>
              <a:rPr lang="en-US" altLang="ko-KR" dirty="0"/>
              <a:t>=round(n/</a:t>
            </a:r>
            <a:r>
              <a:rPr lang="en-US" altLang="ko-KR" dirty="0" err="1"/>
              <a:t>tot_group</a:t>
            </a:r>
            <a:r>
              <a:rPr lang="en-US" altLang="ko-KR" dirty="0"/>
              <a:t>*100,1))</a:t>
            </a:r>
          </a:p>
          <a:p>
            <a:r>
              <a:rPr lang="en-US" altLang="ko-KR" dirty="0" err="1"/>
              <a:t>ageg_religion_marriage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#count() </a:t>
            </a:r>
            <a:r>
              <a:rPr lang="ko-KR" altLang="en-US" dirty="0"/>
              <a:t>활용</a:t>
            </a:r>
          </a:p>
          <a:p>
            <a:r>
              <a:rPr lang="en-US" altLang="ko-KR" dirty="0" err="1"/>
              <a:t>ageg_religion_marriage</a:t>
            </a:r>
            <a:r>
              <a:rPr lang="en-US" altLang="ko-KR" dirty="0"/>
              <a:t>&lt;-welfare %&gt;% </a:t>
            </a:r>
          </a:p>
          <a:p>
            <a:r>
              <a:rPr lang="en-US" altLang="ko-KR" dirty="0"/>
              <a:t>  filter(!is.na(</a:t>
            </a:r>
            <a:r>
              <a:rPr lang="en-US" altLang="ko-KR" dirty="0" err="1"/>
              <a:t>group_marriage</a:t>
            </a:r>
            <a:r>
              <a:rPr lang="en-US" altLang="ko-KR" dirty="0"/>
              <a:t>) &amp; </a:t>
            </a:r>
            <a:r>
              <a:rPr lang="en-US" altLang="ko-KR" dirty="0" err="1"/>
              <a:t>ageg</a:t>
            </a:r>
            <a:r>
              <a:rPr lang="en-US" altLang="ko-KR" dirty="0"/>
              <a:t>!="young") %&gt;%   count(</a:t>
            </a:r>
            <a:r>
              <a:rPr lang="en-US" altLang="ko-KR" dirty="0" err="1"/>
              <a:t>ageg,religion,group_marriage</a:t>
            </a:r>
            <a:r>
              <a:rPr lang="en-US" altLang="ko-KR" dirty="0"/>
              <a:t>) %&gt;%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group_by</a:t>
            </a:r>
            <a:r>
              <a:rPr lang="en-US" altLang="ko-KR" dirty="0"/>
              <a:t>(</a:t>
            </a:r>
            <a:r>
              <a:rPr lang="en-US" altLang="ko-KR" dirty="0" err="1"/>
              <a:t>ageg,religion</a:t>
            </a:r>
            <a:r>
              <a:rPr lang="en-US" altLang="ko-KR" dirty="0"/>
              <a:t>) %&gt;% </a:t>
            </a:r>
          </a:p>
          <a:p>
            <a:r>
              <a:rPr lang="en-US" altLang="ko-KR" dirty="0"/>
              <a:t>  mutate(</a:t>
            </a:r>
            <a:r>
              <a:rPr lang="en-US" altLang="ko-KR" dirty="0" err="1"/>
              <a:t>pct</a:t>
            </a:r>
            <a:r>
              <a:rPr lang="en-US" altLang="ko-KR" dirty="0"/>
              <a:t>=round(n/sum(n)*100,1))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연령대 및 종교 </a:t>
            </a:r>
            <a:r>
              <a:rPr lang="ko-KR" altLang="en-US" dirty="0" err="1"/>
              <a:t>유무별</a:t>
            </a:r>
            <a:r>
              <a:rPr lang="ko-KR" altLang="en-US" dirty="0"/>
              <a:t> 이혼율 표 만들기</a:t>
            </a:r>
          </a:p>
          <a:p>
            <a:r>
              <a:rPr lang="en-US" altLang="ko-KR" dirty="0" err="1"/>
              <a:t>df_divorce</a:t>
            </a:r>
            <a:r>
              <a:rPr lang="en-US" altLang="ko-KR" dirty="0"/>
              <a:t>&lt;-</a:t>
            </a:r>
            <a:r>
              <a:rPr lang="en-US" altLang="ko-KR" dirty="0" err="1"/>
              <a:t>ageg_religion_marriage</a:t>
            </a:r>
            <a:r>
              <a:rPr lang="en-US" altLang="ko-KR" dirty="0"/>
              <a:t> %&gt;% </a:t>
            </a:r>
          </a:p>
          <a:p>
            <a:r>
              <a:rPr lang="en-US" altLang="ko-KR" dirty="0"/>
              <a:t>  filter(</a:t>
            </a:r>
            <a:r>
              <a:rPr lang="en-US" altLang="ko-KR" dirty="0" err="1"/>
              <a:t>group_marriage</a:t>
            </a:r>
            <a:r>
              <a:rPr lang="en-US" altLang="ko-KR" dirty="0"/>
              <a:t>=="divorce") %&gt;% </a:t>
            </a:r>
          </a:p>
          <a:p>
            <a:r>
              <a:rPr lang="en-US" altLang="ko-KR" dirty="0"/>
              <a:t>  select(</a:t>
            </a:r>
            <a:r>
              <a:rPr lang="en-US" altLang="ko-KR" dirty="0" err="1"/>
              <a:t>ageg,religion,group_marriage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df_divorce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#4.</a:t>
            </a:r>
            <a:r>
              <a:rPr lang="ko-KR" altLang="en-US" dirty="0"/>
              <a:t>연령대 및 종교 유무에 따른 이혼율 그래프 만들기</a:t>
            </a:r>
          </a:p>
          <a:p>
            <a:r>
              <a:rPr lang="en-US" altLang="ko-KR" dirty="0" err="1"/>
              <a:t>ggplot</a:t>
            </a:r>
            <a:r>
              <a:rPr lang="en-US" altLang="ko-KR" dirty="0"/>
              <a:t>(data=</a:t>
            </a:r>
            <a:r>
              <a:rPr lang="en-US" altLang="ko-KR" dirty="0" err="1"/>
              <a:t>df_divorce,aes</a:t>
            </a:r>
            <a:r>
              <a:rPr lang="en-US" altLang="ko-KR" dirty="0"/>
              <a:t>(x=</a:t>
            </a:r>
            <a:r>
              <a:rPr lang="en-US" altLang="ko-KR" dirty="0" err="1"/>
              <a:t>ageg,y</a:t>
            </a:r>
            <a:r>
              <a:rPr lang="en-US" altLang="ko-KR" dirty="0"/>
              <a:t>=</a:t>
            </a:r>
            <a:r>
              <a:rPr lang="en-US" altLang="ko-KR" dirty="0" err="1"/>
              <a:t>pct,fill</a:t>
            </a:r>
            <a:r>
              <a:rPr lang="en-US" altLang="ko-KR" dirty="0"/>
              <a:t>=religion))+</a:t>
            </a:r>
            <a:r>
              <a:rPr lang="en-US" altLang="ko-KR" dirty="0" err="1"/>
              <a:t>geom_col</a:t>
            </a:r>
            <a:r>
              <a:rPr lang="en-US" altLang="ko-KR" dirty="0"/>
              <a:t>(position="dodge")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32824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9" y="278649"/>
            <a:ext cx="4364747" cy="391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98840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" y="368660"/>
            <a:ext cx="4404158" cy="310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2727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3675"/>
            <a:ext cx="7335815" cy="5310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83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ko-KR" altLang="en-US" dirty="0" err="1"/>
              <a:t>변수명</a:t>
            </a:r>
            <a:r>
              <a:rPr lang="ko-KR" altLang="en-US" dirty="0"/>
              <a:t> 바꾸기</a:t>
            </a:r>
          </a:p>
          <a:p>
            <a:r>
              <a:rPr lang="en-US" altLang="ko-KR" dirty="0"/>
              <a:t>welfare&lt;-rename(welfare,     </a:t>
            </a:r>
          </a:p>
          <a:p>
            <a:r>
              <a:rPr lang="en-US" altLang="ko-KR" dirty="0"/>
              <a:t>                sex=h10_g3,        #</a:t>
            </a:r>
            <a:r>
              <a:rPr lang="ko-KR" altLang="en-US" dirty="0"/>
              <a:t>성별</a:t>
            </a:r>
          </a:p>
          <a:p>
            <a:r>
              <a:rPr lang="ko-KR" altLang="en-US" dirty="0"/>
              <a:t>                </a:t>
            </a:r>
            <a:r>
              <a:rPr lang="en-US" altLang="ko-KR" dirty="0"/>
              <a:t>birth=h10_g4,      #</a:t>
            </a:r>
            <a:r>
              <a:rPr lang="ko-KR" altLang="en-US" dirty="0"/>
              <a:t>태어난 연도</a:t>
            </a:r>
          </a:p>
          <a:p>
            <a:r>
              <a:rPr lang="ko-KR" altLang="en-US" dirty="0"/>
              <a:t>                </a:t>
            </a:r>
            <a:r>
              <a:rPr lang="en-US" altLang="ko-KR" dirty="0"/>
              <a:t>marriage=h10_g10,  #</a:t>
            </a:r>
            <a:r>
              <a:rPr lang="ko-KR" altLang="en-US" dirty="0"/>
              <a:t>혼인상태</a:t>
            </a:r>
          </a:p>
          <a:p>
            <a:r>
              <a:rPr lang="ko-KR" altLang="en-US" dirty="0"/>
              <a:t>                </a:t>
            </a:r>
            <a:r>
              <a:rPr lang="en-US" altLang="ko-KR" dirty="0"/>
              <a:t>religion=h10_g11,  #</a:t>
            </a:r>
            <a:r>
              <a:rPr lang="ko-KR" altLang="en-US" dirty="0"/>
              <a:t>종교</a:t>
            </a:r>
          </a:p>
          <a:p>
            <a:r>
              <a:rPr lang="ko-KR" altLang="en-US" dirty="0"/>
              <a:t>                </a:t>
            </a:r>
            <a:r>
              <a:rPr lang="en-US" altLang="ko-KR" dirty="0"/>
              <a:t>income=p1002_8aq1,  #</a:t>
            </a:r>
            <a:r>
              <a:rPr lang="ko-KR" altLang="en-US" dirty="0"/>
              <a:t>월급</a:t>
            </a:r>
          </a:p>
          <a:p>
            <a:r>
              <a:rPr lang="ko-KR" altLang="en-US" dirty="0"/>
              <a:t>                </a:t>
            </a:r>
            <a:r>
              <a:rPr lang="en-US" altLang="ko-KR" dirty="0" err="1"/>
              <a:t>code_job</a:t>
            </a:r>
            <a:r>
              <a:rPr lang="en-US" altLang="ko-KR" dirty="0"/>
              <a:t>=h10_eco9,  #</a:t>
            </a:r>
            <a:r>
              <a:rPr lang="ko-KR" altLang="en-US" dirty="0"/>
              <a:t>직종 코드</a:t>
            </a:r>
          </a:p>
          <a:p>
            <a:r>
              <a:rPr lang="ko-KR" altLang="en-US" dirty="0"/>
              <a:t>                </a:t>
            </a:r>
            <a:r>
              <a:rPr lang="en-US" altLang="ko-KR" dirty="0" err="1"/>
              <a:t>code_region</a:t>
            </a:r>
            <a:r>
              <a:rPr lang="en-US" altLang="ko-KR" dirty="0"/>
              <a:t>=h10_reg7)  #</a:t>
            </a:r>
            <a:r>
              <a:rPr lang="ko-KR" altLang="en-US" dirty="0"/>
              <a:t>지역코드</a:t>
            </a:r>
          </a:p>
        </p:txBody>
      </p:sp>
    </p:spTree>
    <p:extLst>
      <p:ext uri="{BB962C8B-B14F-4D97-AF65-F5344CB8AC3E}">
        <p14:creationId xmlns:p14="http://schemas.microsoft.com/office/powerpoint/2010/main" val="10835487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458669"/>
            <a:ext cx="6919257" cy="45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316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5" y="278650"/>
            <a:ext cx="5746144" cy="5760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98830"/>
            <a:ext cx="4573880" cy="1645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9004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" y="458669"/>
            <a:ext cx="7210308" cy="47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5352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31540" y="368660"/>
            <a:ext cx="7110790" cy="6075675"/>
            <a:chOff x="476545" y="413665"/>
            <a:chExt cx="6631065" cy="5648325"/>
          </a:xfrm>
        </p:grpSpPr>
        <p:pic>
          <p:nvPicPr>
            <p:cNvPr id="17715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545" y="413665"/>
              <a:ext cx="5105400" cy="475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715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5166640"/>
              <a:ext cx="6496050" cy="895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05253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79"/>
            <a:ext cx="7695855" cy="526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2349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593684"/>
            <a:ext cx="7180908" cy="427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6298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3675"/>
            <a:ext cx="7923249" cy="495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16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4" y="435339"/>
            <a:ext cx="4278669" cy="384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253" y="2978950"/>
            <a:ext cx="3330370" cy="3268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9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0" y="143635"/>
            <a:ext cx="5857392" cy="56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300" y="3397045"/>
            <a:ext cx="2810063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9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#9-2 </a:t>
            </a:r>
            <a:r>
              <a:rPr lang="ko-KR" altLang="en-US" dirty="0"/>
              <a:t>성별에 따른 월급차이</a:t>
            </a:r>
            <a:r>
              <a:rPr lang="en-US" altLang="ko-KR" dirty="0"/>
              <a:t>-</a:t>
            </a:r>
            <a:r>
              <a:rPr lang="ko-KR" altLang="en-US" dirty="0"/>
              <a:t>분석절차</a:t>
            </a:r>
          </a:p>
          <a:p>
            <a:r>
              <a:rPr lang="en-US" altLang="ko-KR" dirty="0"/>
              <a:t>#1.</a:t>
            </a:r>
            <a:r>
              <a:rPr lang="ko-KR" altLang="en-US" dirty="0"/>
              <a:t>변수 검토하기</a:t>
            </a:r>
          </a:p>
          <a:p>
            <a:r>
              <a:rPr lang="en-US" altLang="ko-KR" dirty="0"/>
              <a:t>class(</a:t>
            </a:r>
            <a:r>
              <a:rPr lang="en-US" altLang="ko-KR" dirty="0" err="1"/>
              <a:t>welfare$sex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table(</a:t>
            </a:r>
            <a:r>
              <a:rPr lang="en-US" altLang="ko-KR" dirty="0" err="1"/>
              <a:t>welfare$sex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#2.</a:t>
            </a:r>
            <a:r>
              <a:rPr lang="ko-KR" altLang="en-US" dirty="0"/>
              <a:t>전처리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이상치 확인</a:t>
            </a:r>
          </a:p>
          <a:p>
            <a:r>
              <a:rPr lang="en-US" altLang="ko-KR" dirty="0"/>
              <a:t>table(</a:t>
            </a:r>
            <a:r>
              <a:rPr lang="en-US" altLang="ko-KR" dirty="0" err="1"/>
              <a:t>welfare$sex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이상치 </a:t>
            </a:r>
            <a:r>
              <a:rPr lang="ko-KR" altLang="en-US" dirty="0" err="1"/>
              <a:t>결측</a:t>
            </a:r>
            <a:r>
              <a:rPr lang="ko-KR" altLang="en-US" dirty="0"/>
              <a:t> 처리</a:t>
            </a:r>
          </a:p>
          <a:p>
            <a:r>
              <a:rPr lang="en-US" altLang="ko-KR" dirty="0" err="1"/>
              <a:t>welfare$sex</a:t>
            </a:r>
            <a:r>
              <a:rPr lang="en-US" altLang="ko-KR" dirty="0"/>
              <a:t>&lt;-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welfare$sex</a:t>
            </a:r>
            <a:r>
              <a:rPr lang="en-US" altLang="ko-KR" dirty="0"/>
              <a:t>==9,NA,welfare$sex)</a:t>
            </a:r>
          </a:p>
          <a:p>
            <a:r>
              <a:rPr lang="en-US" altLang="ko-KR" dirty="0"/>
              <a:t>#</a:t>
            </a:r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</a:p>
          <a:p>
            <a:r>
              <a:rPr lang="en-US" altLang="ko-KR" dirty="0"/>
              <a:t>table(is.na(</a:t>
            </a:r>
            <a:r>
              <a:rPr lang="en-US" altLang="ko-KR" dirty="0" err="1"/>
              <a:t>welfare$sex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성별 항목 이름 부여</a:t>
            </a:r>
          </a:p>
          <a:p>
            <a:r>
              <a:rPr lang="en-US" altLang="ko-KR" dirty="0" err="1"/>
              <a:t>welfare$sex</a:t>
            </a:r>
            <a:r>
              <a:rPr lang="en-US" altLang="ko-KR" dirty="0"/>
              <a:t>&lt;-</a:t>
            </a:r>
            <a:r>
              <a:rPr lang="en-US" altLang="ko-KR" dirty="0" err="1"/>
              <a:t>ifelse</a:t>
            </a:r>
            <a:r>
              <a:rPr lang="en-US" altLang="ko-KR" dirty="0"/>
              <a:t>(</a:t>
            </a:r>
            <a:r>
              <a:rPr lang="en-US" altLang="ko-KR" dirty="0" err="1"/>
              <a:t>welfare$sex</a:t>
            </a:r>
            <a:r>
              <a:rPr lang="en-US" altLang="ko-KR" dirty="0"/>
              <a:t>==1,"male","female")</a:t>
            </a:r>
          </a:p>
          <a:p>
            <a:r>
              <a:rPr lang="en-US" altLang="ko-KR" dirty="0"/>
              <a:t>table(</a:t>
            </a:r>
            <a:r>
              <a:rPr lang="en-US" altLang="ko-KR" dirty="0" err="1"/>
              <a:t>welfare$sex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516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2489</TotalTime>
  <Words>1409</Words>
  <Application>Microsoft Office PowerPoint</Application>
  <PresentationFormat>화면 슬라이드 쇼(4:3)</PresentationFormat>
  <Paragraphs>327</Paragraphs>
  <Slides>66</Slides>
  <Notes>18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6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student</cp:lastModifiedBy>
  <cp:revision>250</cp:revision>
  <dcterms:created xsi:type="dcterms:W3CDTF">2012-07-23T02:34:37Z</dcterms:created>
  <dcterms:modified xsi:type="dcterms:W3CDTF">2018-02-20T07:48:46Z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