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3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797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1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7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B279-3CFB-4BFD-8F03-2AF302B8FA9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F6A8-2266-4ED6-BD89-500895B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5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13665"/>
            <a:ext cx="8235915" cy="2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2440320"/>
            <a:ext cx="7981950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df_mpg</a:t>
            </a:r>
            <a:r>
              <a:rPr lang="en-US" altLang="ko-KR" dirty="0"/>
              <a:t>&lt;-mpg %&gt;% </a:t>
            </a:r>
          </a:p>
          <a:p>
            <a:r>
              <a:rPr lang="en-US" altLang="ko-KR" dirty="0"/>
              <a:t>  filter(class %in% c("compact","subcompact","</a:t>
            </a:r>
            <a:r>
              <a:rPr lang="en-US" altLang="ko-KR" dirty="0" err="1"/>
              <a:t>suv</a:t>
            </a:r>
            <a:r>
              <a:rPr lang="en-US" altLang="ko-KR" dirty="0"/>
              <a:t>"))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df_mpg,aes</a:t>
            </a:r>
            <a:r>
              <a:rPr lang="en-US" altLang="ko-KR" dirty="0"/>
              <a:t>(x=</a:t>
            </a:r>
            <a:r>
              <a:rPr lang="en-US" altLang="ko-KR" dirty="0" err="1"/>
              <a:t>class,y</a:t>
            </a:r>
            <a:r>
              <a:rPr lang="en-US" altLang="ko-KR" dirty="0"/>
              <a:t>=</a:t>
            </a:r>
            <a:r>
              <a:rPr lang="en-US" altLang="ko-KR" dirty="0" err="1"/>
              <a:t>cty</a:t>
            </a:r>
            <a:r>
              <a:rPr lang="en-US" altLang="ko-KR" dirty="0"/>
              <a:t>))+</a:t>
            </a:r>
            <a:r>
              <a:rPr lang="en-US" altLang="ko-KR" dirty="0" err="1"/>
              <a:t>geom_boxplot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0" t="46746" r="4165" b="6507"/>
          <a:stretch/>
        </p:blipFill>
        <p:spPr bwMode="auto">
          <a:xfrm>
            <a:off x="386534" y="2393884"/>
            <a:ext cx="3915436" cy="428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7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8620"/>
            <a:ext cx="8749773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0" y="3248980"/>
            <a:ext cx="7349437" cy="146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4464116"/>
            <a:ext cx="6673854" cy="233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6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err="1" smtClean="0">
                <a:solidFill>
                  <a:srgbClr val="FF0000"/>
                </a:solidFill>
              </a:rPr>
              <a:t>번문제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b="0" dirty="0" err="1" smtClean="0"/>
              <a:t>ggplot</a:t>
            </a:r>
            <a:r>
              <a:rPr lang="en-US" altLang="ko-KR" b="0" dirty="0" smtClean="0"/>
              <a:t>(data=</a:t>
            </a:r>
            <a:r>
              <a:rPr lang="en-US" altLang="ko-KR" b="0" dirty="0" err="1" smtClean="0"/>
              <a:t>mpg,aes</a:t>
            </a:r>
            <a:r>
              <a:rPr lang="en-US" altLang="ko-KR" b="0" dirty="0" smtClean="0"/>
              <a:t>(x=</a:t>
            </a:r>
            <a:r>
              <a:rPr lang="en-US" altLang="ko-KR" b="0" dirty="0" err="1" smtClean="0"/>
              <a:t>cty,y</a:t>
            </a:r>
            <a:r>
              <a:rPr lang="en-US" altLang="ko-KR" b="0" dirty="0" smtClean="0"/>
              <a:t>=</a:t>
            </a:r>
            <a:r>
              <a:rPr lang="en-US" altLang="ko-KR" b="0" dirty="0" err="1" smtClean="0"/>
              <a:t>hwy</a:t>
            </a:r>
            <a:r>
              <a:rPr lang="en-US" altLang="ko-KR" b="0" dirty="0"/>
              <a:t>))+</a:t>
            </a:r>
            <a:r>
              <a:rPr lang="en-US" altLang="ko-KR" b="0" dirty="0" err="1"/>
              <a:t>geom_point</a:t>
            </a:r>
            <a:r>
              <a:rPr lang="en-US" altLang="ko-KR" b="0" dirty="0"/>
              <a:t>()</a:t>
            </a:r>
            <a:endParaRPr lang="ko-KR" alt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5" t="49539" r="11658" b="3985"/>
          <a:stretch/>
        </p:blipFill>
        <p:spPr bwMode="auto">
          <a:xfrm>
            <a:off x="281175" y="1853824"/>
            <a:ext cx="3975789" cy="436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6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69229" y="548680"/>
            <a:ext cx="8963994" cy="566995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err="1" smtClean="0">
                <a:solidFill>
                  <a:srgbClr val="FF0000"/>
                </a:solidFill>
              </a:rPr>
              <a:t>번문제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545" y="1223755"/>
            <a:ext cx="819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midwest,aes</a:t>
            </a:r>
            <a:r>
              <a:rPr lang="en-US" altLang="ko-KR" dirty="0"/>
              <a:t>(x=</a:t>
            </a:r>
            <a:r>
              <a:rPr lang="en-US" altLang="ko-KR" dirty="0" err="1"/>
              <a:t>poptotal,y</a:t>
            </a:r>
            <a:r>
              <a:rPr lang="en-US" altLang="ko-KR" dirty="0"/>
              <a:t>=</a:t>
            </a:r>
            <a:r>
              <a:rPr lang="en-US" altLang="ko-KR" dirty="0" err="1"/>
              <a:t>popasian</a:t>
            </a:r>
            <a:r>
              <a:rPr lang="en-US" altLang="ko-KR" dirty="0"/>
              <a:t>))+</a:t>
            </a:r>
            <a:r>
              <a:rPr lang="en-US" altLang="ko-KR" dirty="0" err="1"/>
              <a:t>geom_point</a:t>
            </a:r>
            <a:r>
              <a:rPr lang="en-US" altLang="ko-KR" dirty="0"/>
              <a:t>()+</a:t>
            </a:r>
            <a:r>
              <a:rPr lang="en-US" altLang="ko-KR" dirty="0" err="1"/>
              <a:t>xlim</a:t>
            </a:r>
            <a:r>
              <a:rPr lang="en-US" altLang="ko-KR" dirty="0"/>
              <a:t>(0,5e+05)+</a:t>
            </a:r>
            <a:r>
              <a:rPr lang="en-US" altLang="ko-KR" dirty="0" err="1"/>
              <a:t>ylim</a:t>
            </a:r>
            <a:r>
              <a:rPr lang="en-US" altLang="ko-KR" dirty="0"/>
              <a:t>(0,1e+04)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9" t="47288" r="6758" b="5425"/>
          <a:stretch/>
        </p:blipFill>
        <p:spPr bwMode="auto">
          <a:xfrm>
            <a:off x="341530" y="2057075"/>
            <a:ext cx="4230470" cy="46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6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13665"/>
            <a:ext cx="802005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5" y="3422564"/>
            <a:ext cx="8096250" cy="27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7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46657" r="12811" b="6687"/>
          <a:stretch/>
        </p:blipFill>
        <p:spPr bwMode="auto">
          <a:xfrm>
            <a:off x="248703" y="2798930"/>
            <a:ext cx="3648222" cy="392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98630"/>
            <a:ext cx="87759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df_mpg</a:t>
            </a:r>
            <a:r>
              <a:rPr lang="en-US" altLang="ko-KR" dirty="0"/>
              <a:t>&lt;-mpg %&gt;% </a:t>
            </a:r>
          </a:p>
          <a:p>
            <a:r>
              <a:rPr lang="en-US" altLang="ko-KR" dirty="0"/>
              <a:t>  filter(class=="</a:t>
            </a:r>
            <a:r>
              <a:rPr lang="en-US" altLang="ko-KR" dirty="0" err="1"/>
              <a:t>suv</a:t>
            </a:r>
            <a:r>
              <a:rPr lang="en-US" altLang="ko-KR" dirty="0"/>
              <a:t>")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(manufacturer)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mean_cty</a:t>
            </a:r>
            <a:r>
              <a:rPr lang="en-US" altLang="ko-KR" dirty="0"/>
              <a:t>=mean(</a:t>
            </a:r>
            <a:r>
              <a:rPr lang="en-US" altLang="ko-KR" dirty="0" err="1"/>
              <a:t>cty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arrange(</a:t>
            </a:r>
            <a:r>
              <a:rPr lang="en-US" altLang="ko-KR" dirty="0" err="1"/>
              <a:t>desc</a:t>
            </a:r>
            <a:r>
              <a:rPr lang="en-US" altLang="ko-KR" dirty="0"/>
              <a:t>(</a:t>
            </a:r>
            <a:r>
              <a:rPr lang="en-US" altLang="ko-KR" dirty="0" err="1"/>
              <a:t>mean_cty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head(5)</a:t>
            </a:r>
          </a:p>
          <a:p>
            <a:r>
              <a:rPr lang="en-US" altLang="ko-KR" dirty="0" err="1"/>
              <a:t>df_mpg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(x=reorder(manufacturer,-</a:t>
            </a:r>
            <a:r>
              <a:rPr lang="en-US" altLang="ko-KR" dirty="0" err="1"/>
              <a:t>mean_cty</a:t>
            </a:r>
            <a:r>
              <a:rPr lang="en-US" altLang="ko-KR" dirty="0"/>
              <a:t>),y=</a:t>
            </a:r>
            <a:r>
              <a:rPr lang="en-US" altLang="ko-KR" dirty="0" err="1"/>
              <a:t>mean_cty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46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6534" y="323655"/>
            <a:ext cx="769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(x=class))+</a:t>
            </a:r>
            <a:r>
              <a:rPr lang="en-US" altLang="ko-KR" dirty="0" err="1"/>
              <a:t>geom_bar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9" t="48639" r="5740" b="6146"/>
          <a:stretch/>
        </p:blipFill>
        <p:spPr bwMode="auto">
          <a:xfrm>
            <a:off x="611560" y="986299"/>
            <a:ext cx="4719081" cy="491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77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8670"/>
            <a:ext cx="8190910" cy="20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1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economics,aes</a:t>
            </a:r>
            <a:r>
              <a:rPr lang="en-US" altLang="ko-KR" dirty="0"/>
              <a:t>(x=</a:t>
            </a:r>
            <a:r>
              <a:rPr lang="en-US" altLang="ko-KR" dirty="0" err="1"/>
              <a:t>date,y</a:t>
            </a:r>
            <a:r>
              <a:rPr lang="en-US" altLang="ko-KR" dirty="0"/>
              <a:t>=</a:t>
            </a:r>
            <a:r>
              <a:rPr lang="en-US" altLang="ko-KR" dirty="0" err="1"/>
              <a:t>psavert</a:t>
            </a:r>
            <a:r>
              <a:rPr lang="en-US" altLang="ko-KR" dirty="0"/>
              <a:t>))+</a:t>
            </a:r>
            <a:r>
              <a:rPr lang="en-US" altLang="ko-KR" dirty="0" err="1"/>
              <a:t>geom_line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5" t="43594" r="1282" b="4705"/>
          <a:stretch/>
        </p:blipFill>
        <p:spPr bwMode="auto">
          <a:xfrm>
            <a:off x="386536" y="1258477"/>
            <a:ext cx="5980066" cy="550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4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</Words>
  <Application>Microsoft Office PowerPoint</Application>
  <PresentationFormat>화면 슬라이드 쇼(4:3)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오전과제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오전과제</dc:title>
  <dc:creator>student</dc:creator>
  <cp:lastModifiedBy>student</cp:lastModifiedBy>
  <cp:revision>4</cp:revision>
  <dcterms:created xsi:type="dcterms:W3CDTF">2018-02-20T07:15:31Z</dcterms:created>
  <dcterms:modified xsi:type="dcterms:W3CDTF">2018-02-20T07:48:38Z</dcterms:modified>
</cp:coreProperties>
</file>