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1"/>
  </p:notesMasterIdLst>
  <p:handoutMasterIdLst>
    <p:handoutMasterId r:id="rId32"/>
  </p:handoutMasterIdLst>
  <p:sldIdLst>
    <p:sldId id="36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88" r:id="rId11"/>
    <p:sldId id="376" r:id="rId12"/>
    <p:sldId id="387" r:id="rId13"/>
    <p:sldId id="389" r:id="rId14"/>
    <p:sldId id="377" r:id="rId15"/>
    <p:sldId id="378" r:id="rId16"/>
    <p:sldId id="379" r:id="rId17"/>
    <p:sldId id="380" r:id="rId18"/>
    <p:sldId id="390" r:id="rId19"/>
    <p:sldId id="381" r:id="rId20"/>
    <p:sldId id="391" r:id="rId21"/>
    <p:sldId id="392" r:id="rId22"/>
    <p:sldId id="382" r:id="rId23"/>
    <p:sldId id="393" r:id="rId24"/>
    <p:sldId id="383" r:id="rId25"/>
    <p:sldId id="394" r:id="rId26"/>
    <p:sldId id="384" r:id="rId27"/>
    <p:sldId id="385" r:id="rId28"/>
    <p:sldId id="395" r:id="rId29"/>
    <p:sldId id="38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646" autoAdjust="0"/>
  </p:normalViewPr>
  <p:slideViewPr>
    <p:cSldViewPr>
      <p:cViewPr varScale="1">
        <p:scale>
          <a:sx n="98" d="100"/>
          <a:sy n="98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mpg,aes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drv,y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hwy</a:t>
            </a:r>
            <a:r>
              <a:rPr lang="en-US" altLang="ko-KR" dirty="0" smtClean="0"/>
              <a:t>))+</a:t>
            </a:r>
            <a:r>
              <a:rPr lang="en-US" altLang="ko-KR" dirty="0" err="1" smtClean="0"/>
              <a:t>geom_boxplot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2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5" y="532725"/>
            <a:ext cx="7949520" cy="528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7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mpg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mpg,aes</a:t>
            </a:r>
            <a:r>
              <a:rPr lang="en-US" altLang="ko-KR" dirty="0"/>
              <a:t>(x=</a:t>
            </a:r>
            <a:r>
              <a:rPr lang="en-US" altLang="ko-KR" dirty="0" err="1"/>
              <a:t>displ,y</a:t>
            </a:r>
            <a:r>
              <a:rPr lang="en-US" altLang="ko-KR" dirty="0"/>
              <a:t>=</a:t>
            </a:r>
            <a:r>
              <a:rPr lang="en-US" altLang="ko-KR" dirty="0" err="1"/>
              <a:t>hwy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mpg,aes</a:t>
            </a:r>
            <a:r>
              <a:rPr lang="en-US" altLang="ko-KR" dirty="0"/>
              <a:t>(x=</a:t>
            </a:r>
            <a:r>
              <a:rPr lang="en-US" altLang="ko-KR" dirty="0" err="1"/>
              <a:t>displ,y</a:t>
            </a:r>
            <a:r>
              <a:rPr lang="en-US" altLang="ko-KR" dirty="0"/>
              <a:t>=</a:t>
            </a:r>
            <a:r>
              <a:rPr lang="en-US" altLang="ko-KR" dirty="0" err="1"/>
              <a:t>hwy</a:t>
            </a:r>
            <a:r>
              <a:rPr lang="en-US" altLang="ko-KR" dirty="0"/>
              <a:t>))+</a:t>
            </a:r>
            <a:r>
              <a:rPr lang="en-US" altLang="ko-KR" dirty="0" err="1"/>
              <a:t>geom_point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mpg,aes</a:t>
            </a:r>
            <a:r>
              <a:rPr lang="en-US" altLang="ko-KR" dirty="0"/>
              <a:t>(x=</a:t>
            </a:r>
            <a:r>
              <a:rPr lang="en-US" altLang="ko-KR" dirty="0" err="1"/>
              <a:t>displ,y</a:t>
            </a:r>
            <a:r>
              <a:rPr lang="en-US" altLang="ko-KR" dirty="0"/>
              <a:t>=</a:t>
            </a:r>
            <a:r>
              <a:rPr lang="en-US" altLang="ko-KR" dirty="0" err="1"/>
              <a:t>hwy</a:t>
            </a:r>
            <a:r>
              <a:rPr lang="en-US" altLang="ko-KR" dirty="0"/>
              <a:t>))+</a:t>
            </a:r>
            <a:r>
              <a:rPr lang="en-US" altLang="ko-KR" dirty="0" err="1"/>
              <a:t>geom_point</a:t>
            </a:r>
            <a:r>
              <a:rPr lang="en-US" altLang="ko-KR" dirty="0"/>
              <a:t>()+</a:t>
            </a:r>
            <a:r>
              <a:rPr lang="en-US" altLang="ko-KR" dirty="0" err="1"/>
              <a:t>xlim</a:t>
            </a:r>
            <a:r>
              <a:rPr lang="en-US" altLang="ko-KR" dirty="0"/>
              <a:t>(3,6)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mpg,aes</a:t>
            </a:r>
            <a:r>
              <a:rPr lang="en-US" altLang="ko-KR" dirty="0"/>
              <a:t>(x=</a:t>
            </a:r>
            <a:r>
              <a:rPr lang="en-US" altLang="ko-KR" dirty="0" err="1"/>
              <a:t>displ,y</a:t>
            </a:r>
            <a:r>
              <a:rPr lang="en-US" altLang="ko-KR" dirty="0"/>
              <a:t>=</a:t>
            </a:r>
            <a:r>
              <a:rPr lang="en-US" altLang="ko-KR" dirty="0" err="1"/>
              <a:t>hwy</a:t>
            </a:r>
            <a:r>
              <a:rPr lang="en-US" altLang="ko-KR" dirty="0"/>
              <a:t>))+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()+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xlim</a:t>
            </a:r>
            <a:r>
              <a:rPr lang="en-US" altLang="ko-KR" dirty="0"/>
              <a:t>(3,6)+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(10,30)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38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8620"/>
            <a:ext cx="8749773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50" y="3248980"/>
            <a:ext cx="7349437" cy="146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4464116"/>
            <a:ext cx="6673854" cy="233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78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err="1" smtClean="0">
                <a:solidFill>
                  <a:srgbClr val="FF0000"/>
                </a:solidFill>
              </a:rPr>
              <a:t>번문제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b="0" dirty="0" err="1" smtClean="0"/>
              <a:t>ggplot</a:t>
            </a:r>
            <a:r>
              <a:rPr lang="en-US" altLang="ko-KR" b="0" dirty="0" smtClean="0"/>
              <a:t>(data=</a:t>
            </a:r>
            <a:r>
              <a:rPr lang="en-US" altLang="ko-KR" b="0" dirty="0" err="1" smtClean="0"/>
              <a:t>mpg,aes</a:t>
            </a:r>
            <a:r>
              <a:rPr lang="en-US" altLang="ko-KR" b="0" dirty="0" smtClean="0"/>
              <a:t>(x=</a:t>
            </a:r>
            <a:r>
              <a:rPr lang="en-US" altLang="ko-KR" b="0" dirty="0" err="1" smtClean="0"/>
              <a:t>cty,y</a:t>
            </a:r>
            <a:r>
              <a:rPr lang="en-US" altLang="ko-KR" b="0" dirty="0" smtClean="0"/>
              <a:t>=</a:t>
            </a:r>
            <a:r>
              <a:rPr lang="en-US" altLang="ko-KR" b="0" dirty="0" err="1" smtClean="0"/>
              <a:t>hwy</a:t>
            </a:r>
            <a:r>
              <a:rPr lang="en-US" altLang="ko-KR" b="0" dirty="0"/>
              <a:t>))+</a:t>
            </a:r>
            <a:r>
              <a:rPr lang="en-US" altLang="ko-KR" b="0" dirty="0" err="1"/>
              <a:t>geom_point</a:t>
            </a:r>
            <a:r>
              <a:rPr lang="en-US" altLang="ko-KR" b="0" dirty="0"/>
              <a:t>()</a:t>
            </a:r>
            <a:endParaRPr lang="ko-KR" alt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5" t="49539" r="11658" b="3985"/>
          <a:stretch/>
        </p:blipFill>
        <p:spPr bwMode="auto">
          <a:xfrm>
            <a:off x="281175" y="1853824"/>
            <a:ext cx="3975789" cy="436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9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169229" y="548680"/>
            <a:ext cx="8963994" cy="566995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err="1" smtClean="0">
                <a:solidFill>
                  <a:srgbClr val="FF0000"/>
                </a:solidFill>
              </a:rPr>
              <a:t>번문제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6545" y="1223755"/>
            <a:ext cx="8190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midwest,aes</a:t>
            </a:r>
            <a:r>
              <a:rPr lang="en-US" altLang="ko-KR" dirty="0"/>
              <a:t>(x=</a:t>
            </a:r>
            <a:r>
              <a:rPr lang="en-US" altLang="ko-KR" dirty="0" err="1"/>
              <a:t>poptotal,y</a:t>
            </a:r>
            <a:r>
              <a:rPr lang="en-US" altLang="ko-KR" dirty="0"/>
              <a:t>=</a:t>
            </a:r>
            <a:r>
              <a:rPr lang="en-US" altLang="ko-KR" dirty="0" err="1"/>
              <a:t>popasian</a:t>
            </a:r>
            <a:r>
              <a:rPr lang="en-US" altLang="ko-KR" dirty="0"/>
              <a:t>))+</a:t>
            </a:r>
            <a:r>
              <a:rPr lang="en-US" altLang="ko-KR" dirty="0" err="1"/>
              <a:t>geom_point</a:t>
            </a:r>
            <a:r>
              <a:rPr lang="en-US" altLang="ko-KR" dirty="0"/>
              <a:t>()+</a:t>
            </a:r>
            <a:r>
              <a:rPr lang="en-US" altLang="ko-KR" dirty="0" err="1"/>
              <a:t>xlim</a:t>
            </a:r>
            <a:r>
              <a:rPr lang="en-US" altLang="ko-KR" dirty="0"/>
              <a:t>(0,5e+05)+</a:t>
            </a:r>
            <a:r>
              <a:rPr lang="en-US" altLang="ko-KR" dirty="0" err="1"/>
              <a:t>ylim</a:t>
            </a:r>
            <a:r>
              <a:rPr lang="en-US" altLang="ko-KR" dirty="0"/>
              <a:t>(0,1e+04)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9" t="47288" r="6758" b="5425"/>
          <a:stretch/>
        </p:blipFill>
        <p:spPr bwMode="auto">
          <a:xfrm>
            <a:off x="341530" y="2057075"/>
            <a:ext cx="4230470" cy="464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91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13665"/>
            <a:ext cx="6580257" cy="148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5" y="2123855"/>
            <a:ext cx="4836290" cy="441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6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43634"/>
            <a:ext cx="6502063" cy="300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3151805"/>
            <a:ext cx="75057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1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8649"/>
            <a:ext cx="4860540" cy="488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50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548680"/>
            <a:ext cx="5265585" cy="427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30" y="5049180"/>
            <a:ext cx="7762875" cy="156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87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df_mpg</a:t>
            </a:r>
            <a:r>
              <a:rPr lang="en-US" altLang="ko-KR" dirty="0"/>
              <a:t>&lt;-mpg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</a:t>
            </a:r>
            <a:r>
              <a:rPr lang="en-US" altLang="ko-KR" dirty="0" err="1"/>
              <a:t>drv</a:t>
            </a:r>
            <a:r>
              <a:rPr lang="en-US" altLang="ko-KR" dirty="0"/>
              <a:t>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mean_hwy</a:t>
            </a:r>
            <a:r>
              <a:rPr lang="en-US" altLang="ko-KR" dirty="0"/>
              <a:t>=mean(</a:t>
            </a:r>
            <a:r>
              <a:rPr lang="en-US" altLang="ko-KR" dirty="0" err="1"/>
              <a:t>hwy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df_mpg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df_mpg</a:t>
            </a:r>
            <a:r>
              <a:rPr lang="en-US" altLang="ko-KR" dirty="0"/>
              <a:t>, </a:t>
            </a:r>
            <a:r>
              <a:rPr lang="en-US" altLang="ko-KR" dirty="0" err="1"/>
              <a:t>aes</a:t>
            </a:r>
            <a:r>
              <a:rPr lang="en-US" altLang="ko-KR" dirty="0"/>
              <a:t>(x=</a:t>
            </a:r>
            <a:r>
              <a:rPr lang="en-US" altLang="ko-KR" dirty="0" err="1"/>
              <a:t>drv,y</a:t>
            </a:r>
            <a:r>
              <a:rPr lang="en-US" altLang="ko-KR" dirty="0"/>
              <a:t>=</a:t>
            </a:r>
            <a:r>
              <a:rPr lang="en-US" altLang="ko-KR" dirty="0" err="1"/>
              <a:t>mean_hwy</a:t>
            </a:r>
            <a:r>
              <a:rPr lang="en-US" altLang="ko-KR" dirty="0"/>
              <a:t>))+</a:t>
            </a:r>
            <a:r>
              <a:rPr lang="en-US" altLang="ko-KR" dirty="0" err="1"/>
              <a:t>geom_col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df_mpg</a:t>
            </a:r>
            <a:r>
              <a:rPr lang="en-US" altLang="ko-KR" dirty="0"/>
              <a:t>, </a:t>
            </a:r>
            <a:r>
              <a:rPr lang="en-US" altLang="ko-KR" dirty="0" err="1"/>
              <a:t>aes</a:t>
            </a:r>
            <a:r>
              <a:rPr lang="en-US" altLang="ko-KR" dirty="0"/>
              <a:t>(x=reorder(</a:t>
            </a:r>
            <a:r>
              <a:rPr lang="en-US" altLang="ko-KR" dirty="0" err="1"/>
              <a:t>drv</a:t>
            </a:r>
            <a:r>
              <a:rPr lang="en-US" altLang="ko-KR" dirty="0"/>
              <a:t>,-</a:t>
            </a:r>
            <a:r>
              <a:rPr lang="en-US" altLang="ko-KR" dirty="0" err="1"/>
              <a:t>mean_hwy</a:t>
            </a:r>
            <a:r>
              <a:rPr lang="en-US" altLang="ko-KR" dirty="0"/>
              <a:t>),y=</a:t>
            </a:r>
            <a:r>
              <a:rPr lang="en-US" altLang="ko-KR" dirty="0" err="1"/>
              <a:t>mean_hwy</a:t>
            </a:r>
            <a:r>
              <a:rPr lang="en-US" altLang="ko-KR" dirty="0"/>
              <a:t>))+</a:t>
            </a:r>
            <a:r>
              <a:rPr lang="en-US" altLang="ko-KR" dirty="0" err="1"/>
              <a:t>geom_col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mpg,aes</a:t>
            </a:r>
            <a:r>
              <a:rPr lang="en-US" altLang="ko-KR" dirty="0"/>
              <a:t>(x=</a:t>
            </a:r>
            <a:r>
              <a:rPr lang="en-US" altLang="ko-KR" dirty="0" err="1"/>
              <a:t>drv</a:t>
            </a:r>
            <a:r>
              <a:rPr lang="en-US" altLang="ko-KR" dirty="0"/>
              <a:t>))+</a:t>
            </a:r>
            <a:r>
              <a:rPr lang="en-US" altLang="ko-KR" dirty="0" err="1"/>
              <a:t>geom_bar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mpg,aes</a:t>
            </a:r>
            <a:r>
              <a:rPr lang="en-US" altLang="ko-KR" dirty="0"/>
              <a:t>(x=</a:t>
            </a:r>
            <a:r>
              <a:rPr lang="en-US" altLang="ko-KR" dirty="0" err="1"/>
              <a:t>hwy</a:t>
            </a:r>
            <a:r>
              <a:rPr lang="en-US" altLang="ko-KR" dirty="0"/>
              <a:t>))+</a:t>
            </a:r>
            <a:r>
              <a:rPr lang="en-US" altLang="ko-KR" dirty="0" err="1"/>
              <a:t>geom_bar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14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13665"/>
            <a:ext cx="8020050" cy="283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5" y="3422564"/>
            <a:ext cx="8096250" cy="279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50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458670"/>
            <a:ext cx="6030671" cy="587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2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7" t="46657" r="12811" b="6687"/>
          <a:stretch/>
        </p:blipFill>
        <p:spPr bwMode="auto">
          <a:xfrm>
            <a:off x="248703" y="2798930"/>
            <a:ext cx="3648222" cy="3920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1520" y="98630"/>
            <a:ext cx="87759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df_mpg</a:t>
            </a:r>
            <a:r>
              <a:rPr lang="en-US" altLang="ko-KR" dirty="0"/>
              <a:t>&lt;-mpg %&gt;% </a:t>
            </a:r>
          </a:p>
          <a:p>
            <a:r>
              <a:rPr lang="en-US" altLang="ko-KR" dirty="0"/>
              <a:t>  filter(class=="</a:t>
            </a:r>
            <a:r>
              <a:rPr lang="en-US" altLang="ko-KR" dirty="0" err="1"/>
              <a:t>suv</a:t>
            </a:r>
            <a:r>
              <a:rPr lang="en-US" altLang="ko-KR" dirty="0"/>
              <a:t>")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(manufacturer)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mean_cty</a:t>
            </a:r>
            <a:r>
              <a:rPr lang="en-US" altLang="ko-KR" dirty="0"/>
              <a:t>=mean(</a:t>
            </a:r>
            <a:r>
              <a:rPr lang="en-US" altLang="ko-KR" dirty="0" err="1"/>
              <a:t>cty</a:t>
            </a:r>
            <a:r>
              <a:rPr lang="en-US" altLang="ko-KR" dirty="0"/>
              <a:t>)) %&gt;% </a:t>
            </a:r>
          </a:p>
          <a:p>
            <a:r>
              <a:rPr lang="en-US" altLang="ko-KR" dirty="0"/>
              <a:t>  arrange(</a:t>
            </a:r>
            <a:r>
              <a:rPr lang="en-US" altLang="ko-KR" dirty="0" err="1"/>
              <a:t>desc</a:t>
            </a:r>
            <a:r>
              <a:rPr lang="en-US" altLang="ko-KR" dirty="0"/>
              <a:t>(</a:t>
            </a:r>
            <a:r>
              <a:rPr lang="en-US" altLang="ko-KR" dirty="0" err="1"/>
              <a:t>mean_cty</a:t>
            </a:r>
            <a:r>
              <a:rPr lang="en-US" altLang="ko-KR" dirty="0"/>
              <a:t>)) %&gt;% </a:t>
            </a:r>
          </a:p>
          <a:p>
            <a:r>
              <a:rPr lang="en-US" altLang="ko-KR" dirty="0"/>
              <a:t>  head(5)</a:t>
            </a:r>
          </a:p>
          <a:p>
            <a:r>
              <a:rPr lang="en-US" altLang="ko-KR" dirty="0" err="1"/>
              <a:t>df_mpg</a:t>
            </a:r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df_mpg</a:t>
            </a:r>
            <a:r>
              <a:rPr lang="en-US" altLang="ko-KR" dirty="0"/>
              <a:t>, </a:t>
            </a:r>
            <a:r>
              <a:rPr lang="en-US" altLang="ko-KR" dirty="0" err="1"/>
              <a:t>aes</a:t>
            </a:r>
            <a:r>
              <a:rPr lang="en-US" altLang="ko-KR" dirty="0"/>
              <a:t>(x=reorder(manufacturer,-</a:t>
            </a:r>
            <a:r>
              <a:rPr lang="en-US" altLang="ko-KR" dirty="0" err="1"/>
              <a:t>mean_cty</a:t>
            </a:r>
            <a:r>
              <a:rPr lang="en-US" altLang="ko-KR" dirty="0"/>
              <a:t>),y=</a:t>
            </a:r>
            <a:r>
              <a:rPr lang="en-US" altLang="ko-KR" dirty="0" err="1"/>
              <a:t>mean_cty</a:t>
            </a:r>
            <a:r>
              <a:rPr lang="en-US" altLang="ko-KR" dirty="0"/>
              <a:t>))+</a:t>
            </a:r>
            <a:r>
              <a:rPr lang="en-US" altLang="ko-KR" dirty="0" err="1"/>
              <a:t>geom_col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24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6534" y="323655"/>
            <a:ext cx="7695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mpg,aes</a:t>
            </a:r>
            <a:r>
              <a:rPr lang="en-US" altLang="ko-KR" dirty="0"/>
              <a:t>(x=class))+</a:t>
            </a:r>
            <a:r>
              <a:rPr lang="en-US" altLang="ko-KR" dirty="0" err="1"/>
              <a:t>geom_bar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9" t="48639" r="5740" b="6146"/>
          <a:stretch/>
        </p:blipFill>
        <p:spPr bwMode="auto">
          <a:xfrm>
            <a:off x="611560" y="986299"/>
            <a:ext cx="4719081" cy="491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915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445125"/>
            <a:ext cx="81343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2083425"/>
            <a:ext cx="6776186" cy="422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383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economics,aes</a:t>
            </a:r>
            <a:r>
              <a:rPr lang="en-US" altLang="ko-KR" dirty="0"/>
              <a:t>(x=</a:t>
            </a:r>
            <a:r>
              <a:rPr lang="en-US" altLang="ko-KR" dirty="0" err="1"/>
              <a:t>date,y</a:t>
            </a:r>
            <a:r>
              <a:rPr lang="en-US" altLang="ko-KR" dirty="0"/>
              <a:t>=</a:t>
            </a:r>
            <a:r>
              <a:rPr lang="en-US" altLang="ko-KR" dirty="0" err="1"/>
              <a:t>unemploy</a:t>
            </a:r>
            <a:r>
              <a:rPr lang="en-US" altLang="ko-KR" dirty="0"/>
              <a:t>))+</a:t>
            </a:r>
            <a:r>
              <a:rPr lang="en-US" altLang="ko-KR" dirty="0" err="1"/>
              <a:t>geom_line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665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58670"/>
            <a:ext cx="8190910" cy="202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35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economics,aes</a:t>
            </a:r>
            <a:r>
              <a:rPr lang="en-US" altLang="ko-KR" dirty="0"/>
              <a:t>(x=</a:t>
            </a:r>
            <a:r>
              <a:rPr lang="en-US" altLang="ko-KR" dirty="0" err="1"/>
              <a:t>date,y</a:t>
            </a:r>
            <a:r>
              <a:rPr lang="en-US" altLang="ko-KR" dirty="0"/>
              <a:t>=</a:t>
            </a:r>
            <a:r>
              <a:rPr lang="en-US" altLang="ko-KR" dirty="0" err="1"/>
              <a:t>psavert</a:t>
            </a:r>
            <a:r>
              <a:rPr lang="en-US" altLang="ko-KR" dirty="0"/>
              <a:t>))+</a:t>
            </a:r>
            <a:r>
              <a:rPr lang="en-US" altLang="ko-KR" dirty="0" err="1"/>
              <a:t>geom_line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5" t="43594" r="1282" b="4705"/>
          <a:stretch/>
        </p:blipFill>
        <p:spPr bwMode="auto">
          <a:xfrm>
            <a:off x="386536" y="1258477"/>
            <a:ext cx="5980066" cy="550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216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88640"/>
            <a:ext cx="73628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673805"/>
            <a:ext cx="607876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01" y="2663915"/>
            <a:ext cx="4310709" cy="36904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20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13665"/>
            <a:ext cx="8235915" cy="2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2440320"/>
            <a:ext cx="7981950" cy="16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2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df_mpg</a:t>
            </a:r>
            <a:r>
              <a:rPr lang="en-US" altLang="ko-KR" dirty="0"/>
              <a:t>&lt;-mpg %&gt;% </a:t>
            </a:r>
          </a:p>
          <a:p>
            <a:r>
              <a:rPr lang="en-US" altLang="ko-KR" dirty="0"/>
              <a:t>  filter(class %in% c("compact","subcompact","</a:t>
            </a:r>
            <a:r>
              <a:rPr lang="en-US" altLang="ko-KR" dirty="0" err="1"/>
              <a:t>suv</a:t>
            </a:r>
            <a:r>
              <a:rPr lang="en-US" altLang="ko-KR" dirty="0"/>
              <a:t>"))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df_mpg,aes</a:t>
            </a:r>
            <a:r>
              <a:rPr lang="en-US" altLang="ko-KR" dirty="0"/>
              <a:t>(x=</a:t>
            </a:r>
            <a:r>
              <a:rPr lang="en-US" altLang="ko-KR" dirty="0" err="1"/>
              <a:t>class,y</a:t>
            </a:r>
            <a:r>
              <a:rPr lang="en-US" altLang="ko-KR" dirty="0"/>
              <a:t>=</a:t>
            </a:r>
            <a:r>
              <a:rPr lang="en-US" altLang="ko-KR" dirty="0" err="1"/>
              <a:t>cty</a:t>
            </a:r>
            <a:r>
              <a:rPr lang="en-US" altLang="ko-KR" dirty="0"/>
              <a:t>))+</a:t>
            </a:r>
            <a:r>
              <a:rPr lang="en-US" altLang="ko-KR" dirty="0" err="1"/>
              <a:t>geom_boxplot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0" t="46746" r="4165" b="6507"/>
          <a:stretch/>
        </p:blipFill>
        <p:spPr bwMode="auto">
          <a:xfrm>
            <a:off x="386534" y="2393884"/>
            <a:ext cx="3915436" cy="428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797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0" y="143635"/>
            <a:ext cx="8426450" cy="517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5499230"/>
            <a:ext cx="63341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517935"/>
            <a:ext cx="6390710" cy="539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46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3685"/>
            <a:ext cx="5780739" cy="317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0" y="4149080"/>
            <a:ext cx="576835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95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503675"/>
            <a:ext cx="5389737" cy="517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70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3675"/>
            <a:ext cx="6662422" cy="495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61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503674"/>
            <a:ext cx="7898704" cy="47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84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670"/>
            <a:ext cx="5220580" cy="53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28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4" y="1898830"/>
            <a:ext cx="7981950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4" y="53625"/>
            <a:ext cx="7089167" cy="238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88" y="4610530"/>
            <a:ext cx="6395582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33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2080</TotalTime>
  <Words>150</Words>
  <Application>Microsoft Office PowerPoint</Application>
  <PresentationFormat>화면 슬라이드 쇼(4:3)</PresentationFormat>
  <Paragraphs>37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student</cp:lastModifiedBy>
  <cp:revision>226</cp:revision>
  <dcterms:created xsi:type="dcterms:W3CDTF">2012-07-23T02:34:37Z</dcterms:created>
  <dcterms:modified xsi:type="dcterms:W3CDTF">2018-02-20T07:48:41Z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