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94CE-5DE5-41D0-BB67-5E64755619D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38E48-6267-4AF4-9CAA-3E960171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DBFA2801-1AF8-4867-B1B3-1CC1B24A1518}" type="slidenum">
              <a:rPr lang="en-US" altLang="ko-KR" b="0" smtClean="0"/>
              <a:pPr/>
              <a:t>1</a:t>
            </a:fld>
            <a:endParaRPr lang="en-US" altLang="ko-KR" b="0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0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2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3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8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4BD1-56E2-4CCE-9336-EDF56BCD3C1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8003-BFF2-4ADC-AEB2-3D1EA30D7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>
                <a:latin typeface="Verdana" pitchFamily="34" charset="0"/>
              </a:rPr>
              <a:t>© 2016 Software Engineering</a:t>
            </a: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B8797A0B-B0CD-49F4-BBC2-7899036412A7}" type="slidenum">
              <a:rPr lang="en-US" altLang="ko-KR" b="0" smtClean="0">
                <a:latin typeface="Verdana" pitchFamily="34" charset="0"/>
              </a:rPr>
              <a:pPr/>
              <a:t>1</a:t>
            </a:fld>
            <a:endParaRPr lang="en-US" altLang="ko-KR" b="0" smtClean="0">
              <a:latin typeface="Verdana" pitchFamily="34" charset="0"/>
            </a:endParaRPr>
          </a:p>
        </p:txBody>
      </p:sp>
      <p:sp>
        <p:nvSpPr>
          <p:cNvPr id="58373" name="Rectangle 63"/>
          <p:cNvSpPr>
            <a:spLocks noChangeArrowheads="1"/>
          </p:cNvSpPr>
          <p:nvPr/>
        </p:nvSpPr>
        <p:spPr bwMode="auto">
          <a:xfrm>
            <a:off x="2027872" y="-27384"/>
            <a:ext cx="7202085" cy="8520743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/>
          <a:p>
            <a:pPr algn="ctr" eaLnBrk="1" latinLnBrk="1" hangingPunct="1"/>
            <a:r>
              <a:rPr lang="ko-KR" altLang="en-US" sz="1600" dirty="0" err="1" smtClean="0">
                <a:latin typeface="HY헤드라인M" pitchFamily="18" charset="-127"/>
                <a:ea typeface="HY헤드라인M" pitchFamily="18" charset="-127"/>
              </a:rPr>
              <a:t>비디오숍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관리 시스템</a:t>
            </a:r>
            <a:endParaRPr lang="ko-KR" altLang="en-US" sz="2400" dirty="0"/>
          </a:p>
        </p:txBody>
      </p:sp>
      <p:grpSp>
        <p:nvGrpSpPr>
          <p:cNvPr id="58374" name="Group 64"/>
          <p:cNvGrpSpPr>
            <a:grpSpLocks/>
          </p:cNvGrpSpPr>
          <p:nvPr/>
        </p:nvGrpSpPr>
        <p:grpSpPr bwMode="auto">
          <a:xfrm>
            <a:off x="1125716" y="836712"/>
            <a:ext cx="565150" cy="863600"/>
            <a:chOff x="295" y="1752"/>
            <a:chExt cx="356" cy="544"/>
          </a:xfrm>
        </p:grpSpPr>
        <p:grpSp>
          <p:nvGrpSpPr>
            <p:cNvPr id="58402" name="Group 65"/>
            <p:cNvGrpSpPr>
              <a:grpSpLocks/>
            </p:cNvGrpSpPr>
            <p:nvPr/>
          </p:nvGrpSpPr>
          <p:grpSpPr bwMode="auto">
            <a:xfrm>
              <a:off x="295" y="1752"/>
              <a:ext cx="356" cy="544"/>
              <a:chOff x="399" y="2069"/>
              <a:chExt cx="356" cy="544"/>
            </a:xfrm>
          </p:grpSpPr>
          <p:sp>
            <p:nvSpPr>
              <p:cNvPr id="58404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5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6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7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8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58409" name="Text Box 71"/>
              <p:cNvSpPr txBox="1">
                <a:spLocks noChangeArrowheads="1"/>
              </p:cNvSpPr>
              <p:nvPr/>
            </p:nvSpPr>
            <p:spPr bwMode="auto">
              <a:xfrm>
                <a:off x="399" y="2459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>
                    <a:latin typeface="HY헤드라인M" pitchFamily="18" charset="-127"/>
                    <a:ea typeface="HY헤드라인M" pitchFamily="18" charset="-127"/>
                  </a:rPr>
                  <a:t>사용자</a:t>
                </a:r>
              </a:p>
            </p:txBody>
          </p:sp>
        </p:grpSp>
        <p:sp>
          <p:nvSpPr>
            <p:cNvPr id="58403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58375" name="Oval 73"/>
          <p:cNvSpPr>
            <a:spLocks noChangeArrowheads="1"/>
          </p:cNvSpPr>
          <p:nvPr/>
        </p:nvSpPr>
        <p:spPr bwMode="auto">
          <a:xfrm>
            <a:off x="3071538" y="3420650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 여부를 확인한다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76" name="AutoShape 74"/>
          <p:cNvCxnSpPr>
            <a:cxnSpLocks noChangeShapeType="1"/>
            <a:endCxn id="58375" idx="2"/>
          </p:cNvCxnSpPr>
          <p:nvPr/>
        </p:nvCxnSpPr>
        <p:spPr bwMode="auto">
          <a:xfrm>
            <a:off x="1519162" y="3697456"/>
            <a:ext cx="1552376" cy="11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7" name="Oval 75"/>
          <p:cNvSpPr>
            <a:spLocks noChangeArrowheads="1"/>
          </p:cNvSpPr>
          <p:nvPr/>
        </p:nvSpPr>
        <p:spPr bwMode="auto">
          <a:xfrm>
            <a:off x="3055938" y="62068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비디오를 대여한다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378" name="Oval 76"/>
          <p:cNvSpPr>
            <a:spLocks noChangeArrowheads="1"/>
          </p:cNvSpPr>
          <p:nvPr/>
        </p:nvSpPr>
        <p:spPr bwMode="auto">
          <a:xfrm>
            <a:off x="5628914" y="154462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비디오를 선택한다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79" name="AutoShape 77"/>
          <p:cNvCxnSpPr>
            <a:cxnSpLocks noChangeShapeType="1"/>
            <a:stCxn id="58403" idx="3"/>
            <a:endCxn id="58377" idx="2"/>
          </p:cNvCxnSpPr>
          <p:nvPr/>
        </p:nvCxnSpPr>
        <p:spPr bwMode="auto">
          <a:xfrm flipV="1">
            <a:off x="1628954" y="908819"/>
            <a:ext cx="1426984" cy="2517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0" name="Oval 78"/>
          <p:cNvSpPr>
            <a:spLocks noChangeArrowheads="1"/>
          </p:cNvSpPr>
          <p:nvPr/>
        </p:nvSpPr>
        <p:spPr bwMode="auto">
          <a:xfrm>
            <a:off x="2993392" y="5968120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반납한다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81" name="AutoShape 79"/>
          <p:cNvCxnSpPr>
            <a:cxnSpLocks noChangeShapeType="1"/>
            <a:stCxn id="58403" idx="3"/>
            <a:endCxn id="58380" idx="2"/>
          </p:cNvCxnSpPr>
          <p:nvPr/>
        </p:nvCxnSpPr>
        <p:spPr bwMode="auto">
          <a:xfrm>
            <a:off x="1628954" y="1160562"/>
            <a:ext cx="1364438" cy="5095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4" name="AutoShape 82"/>
          <p:cNvCxnSpPr>
            <a:cxnSpLocks noChangeShapeType="1"/>
            <a:stCxn id="58377" idx="6"/>
            <a:endCxn id="58378" idx="2"/>
          </p:cNvCxnSpPr>
          <p:nvPr/>
        </p:nvCxnSpPr>
        <p:spPr bwMode="auto">
          <a:xfrm>
            <a:off x="4352925" y="908819"/>
            <a:ext cx="1275989" cy="92393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8" name="Text Box 86"/>
          <p:cNvSpPr txBox="1">
            <a:spLocks noChangeArrowheads="1"/>
          </p:cNvSpPr>
          <p:nvPr/>
        </p:nvSpPr>
        <p:spPr bwMode="auto">
          <a:xfrm>
            <a:off x="6714358" y="2921019"/>
            <a:ext cx="10438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&lt;&lt;extend&gt;&gt;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8391" name="Text Box 89"/>
          <p:cNvSpPr txBox="1">
            <a:spLocks noChangeArrowheads="1"/>
          </p:cNvSpPr>
          <p:nvPr/>
        </p:nvSpPr>
        <p:spPr bwMode="auto">
          <a:xfrm>
            <a:off x="4625725" y="123044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58392" name="Oval 90"/>
          <p:cNvSpPr>
            <a:spLocks noChangeArrowheads="1"/>
          </p:cNvSpPr>
          <p:nvPr/>
        </p:nvSpPr>
        <p:spPr bwMode="auto">
          <a:xfrm>
            <a:off x="5576189" y="62068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회원가입을 한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93" name="AutoShape 91"/>
          <p:cNvCxnSpPr>
            <a:cxnSpLocks noChangeShapeType="1"/>
            <a:endCxn id="58392" idx="2"/>
          </p:cNvCxnSpPr>
          <p:nvPr/>
        </p:nvCxnSpPr>
        <p:spPr bwMode="auto">
          <a:xfrm>
            <a:off x="4328414" y="899691"/>
            <a:ext cx="1247775" cy="912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4" name="Text Box 92"/>
          <p:cNvSpPr txBox="1">
            <a:spLocks noChangeArrowheads="1"/>
          </p:cNvSpPr>
          <p:nvPr/>
        </p:nvSpPr>
        <p:spPr bwMode="auto">
          <a:xfrm>
            <a:off x="4067352" y="6010030"/>
            <a:ext cx="1059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&lt;&lt;include&gt;&gt;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8395" name="Oval 93"/>
          <p:cNvSpPr>
            <a:spLocks noChangeArrowheads="1"/>
          </p:cNvSpPr>
          <p:nvPr/>
        </p:nvSpPr>
        <p:spPr bwMode="auto">
          <a:xfrm>
            <a:off x="5261674" y="2846720"/>
            <a:ext cx="16315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 중이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396" name="Oval 94"/>
          <p:cNvSpPr>
            <a:spLocks noChangeArrowheads="1"/>
          </p:cNvSpPr>
          <p:nvPr/>
        </p:nvSpPr>
        <p:spPr bwMode="auto">
          <a:xfrm>
            <a:off x="5328126" y="3927833"/>
            <a:ext cx="1476954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 중이 아니다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98" name="AutoShape 96"/>
          <p:cNvCxnSpPr>
            <a:cxnSpLocks noChangeShapeType="1"/>
            <a:stCxn id="58403" idx="3"/>
            <a:endCxn id="123" idx="2"/>
          </p:cNvCxnSpPr>
          <p:nvPr/>
        </p:nvCxnSpPr>
        <p:spPr bwMode="auto">
          <a:xfrm>
            <a:off x="1628954" y="1160562"/>
            <a:ext cx="1249236" cy="37027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01" name="AutoShape 99"/>
          <p:cNvSpPr>
            <a:spLocks noChangeArrowheads="1"/>
          </p:cNvSpPr>
          <p:nvPr/>
        </p:nvSpPr>
        <p:spPr bwMode="auto">
          <a:xfrm rot="-5400000">
            <a:off x="4363545" y="3525755"/>
            <a:ext cx="241300" cy="32543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latinLnBrk="1" hangingPunct="1"/>
            <a:endParaRPr lang="ko-KR" altLang="en-US"/>
          </a:p>
        </p:txBody>
      </p:sp>
      <p:grpSp>
        <p:nvGrpSpPr>
          <p:cNvPr id="48" name="Group 64"/>
          <p:cNvGrpSpPr>
            <a:grpSpLocks/>
          </p:cNvGrpSpPr>
          <p:nvPr/>
        </p:nvGrpSpPr>
        <p:grpSpPr bwMode="auto">
          <a:xfrm>
            <a:off x="1013004" y="3349982"/>
            <a:ext cx="569913" cy="865188"/>
            <a:chOff x="290" y="1752"/>
            <a:chExt cx="359" cy="545"/>
          </a:xfrm>
        </p:grpSpPr>
        <p:grpSp>
          <p:nvGrpSpPr>
            <p:cNvPr id="49" name="Group 65"/>
            <p:cNvGrpSpPr>
              <a:grpSpLocks/>
            </p:cNvGrpSpPr>
            <p:nvPr/>
          </p:nvGrpSpPr>
          <p:grpSpPr bwMode="auto">
            <a:xfrm>
              <a:off x="290" y="1752"/>
              <a:ext cx="359" cy="545"/>
              <a:chOff x="394" y="2069"/>
              <a:chExt cx="359" cy="545"/>
            </a:xfrm>
          </p:grpSpPr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56" name="Text Box 71"/>
              <p:cNvSpPr txBox="1">
                <a:spLocks noChangeArrowheads="1"/>
              </p:cNvSpPr>
              <p:nvPr/>
            </p:nvSpPr>
            <p:spPr bwMode="auto">
              <a:xfrm>
                <a:off x="394" y="2459"/>
                <a:ext cx="35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관리</a:t>
                </a:r>
                <a:r>
                  <a:rPr lang="ko-KR" altLang="en-US" sz="1000" b="0" dirty="0">
                    <a:latin typeface="HY헤드라인M" pitchFamily="18" charset="-127"/>
                    <a:ea typeface="HY헤드라인M" pitchFamily="18" charset="-127"/>
                  </a:rPr>
                  <a:t>자</a:t>
                </a:r>
              </a:p>
            </p:txBody>
          </p:sp>
        </p:grpSp>
        <p:sp>
          <p:nvSpPr>
            <p:cNvPr id="50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grpSp>
        <p:nvGrpSpPr>
          <p:cNvPr id="57" name="Group 64"/>
          <p:cNvGrpSpPr>
            <a:grpSpLocks/>
          </p:cNvGrpSpPr>
          <p:nvPr/>
        </p:nvGrpSpPr>
        <p:grpSpPr bwMode="auto">
          <a:xfrm>
            <a:off x="9132884" y="4984010"/>
            <a:ext cx="1168401" cy="865188"/>
            <a:chOff x="103" y="1752"/>
            <a:chExt cx="736" cy="545"/>
          </a:xfrm>
        </p:grpSpPr>
        <p:grpSp>
          <p:nvGrpSpPr>
            <p:cNvPr id="58" name="Group 65"/>
            <p:cNvGrpSpPr>
              <a:grpSpLocks/>
            </p:cNvGrpSpPr>
            <p:nvPr/>
          </p:nvGrpSpPr>
          <p:grpSpPr bwMode="auto">
            <a:xfrm>
              <a:off x="103" y="1752"/>
              <a:ext cx="736" cy="545"/>
              <a:chOff x="207" y="2069"/>
              <a:chExt cx="736" cy="545"/>
            </a:xfrm>
          </p:grpSpPr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65" name="Text Box 71"/>
              <p:cNvSpPr txBox="1">
                <a:spLocks noChangeArrowheads="1"/>
              </p:cNvSpPr>
              <p:nvPr/>
            </p:nvSpPr>
            <p:spPr bwMode="auto">
              <a:xfrm>
                <a:off x="207" y="2459"/>
                <a:ext cx="7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카드 승인 시스템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75" name="Oval 95"/>
          <p:cNvSpPr>
            <a:spLocks noChangeArrowheads="1"/>
          </p:cNvSpPr>
          <p:nvPr/>
        </p:nvSpPr>
        <p:spPr bwMode="auto">
          <a:xfrm>
            <a:off x="2627784" y="7067779"/>
            <a:ext cx="1704313" cy="58640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연체 관리한다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Oval 76"/>
          <p:cNvSpPr>
            <a:spLocks noChangeArrowheads="1"/>
          </p:cNvSpPr>
          <p:nvPr/>
        </p:nvSpPr>
        <p:spPr bwMode="auto">
          <a:xfrm>
            <a:off x="5662726" y="7077918"/>
            <a:ext cx="1953301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 회원과 비디오를 확인한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4432531" y="7101855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cxnSp>
        <p:nvCxnSpPr>
          <p:cNvPr id="79" name="AutoShape 91"/>
          <p:cNvCxnSpPr>
            <a:cxnSpLocks noChangeShapeType="1"/>
          </p:cNvCxnSpPr>
          <p:nvPr/>
        </p:nvCxnSpPr>
        <p:spPr bwMode="auto">
          <a:xfrm>
            <a:off x="4378508" y="7392045"/>
            <a:ext cx="1298142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Oval 93"/>
          <p:cNvSpPr>
            <a:spLocks noChangeArrowheads="1"/>
          </p:cNvSpPr>
          <p:nvPr/>
        </p:nvSpPr>
        <p:spPr bwMode="auto">
          <a:xfrm>
            <a:off x="5494173" y="2229522"/>
            <a:ext cx="1929764" cy="603246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 코드를 확인하여 입력한다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1" name="AutoShape 82"/>
          <p:cNvCxnSpPr>
            <a:cxnSpLocks noChangeShapeType="1"/>
            <a:endCxn id="80" idx="2"/>
          </p:cNvCxnSpPr>
          <p:nvPr/>
        </p:nvCxnSpPr>
        <p:spPr bwMode="auto">
          <a:xfrm>
            <a:off x="4326382" y="912910"/>
            <a:ext cx="1167791" cy="161823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89"/>
          <p:cNvSpPr txBox="1">
            <a:spLocks noChangeArrowheads="1"/>
          </p:cNvSpPr>
          <p:nvPr/>
        </p:nvSpPr>
        <p:spPr bwMode="auto">
          <a:xfrm>
            <a:off x="4527299" y="198504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cxnSp>
        <p:nvCxnSpPr>
          <p:cNvPr id="96" name="AutoShape 91"/>
          <p:cNvCxnSpPr>
            <a:cxnSpLocks noChangeShapeType="1"/>
          </p:cNvCxnSpPr>
          <p:nvPr/>
        </p:nvCxnSpPr>
        <p:spPr bwMode="auto">
          <a:xfrm flipH="1">
            <a:off x="6893261" y="3167240"/>
            <a:ext cx="763404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AutoShape 97"/>
          <p:cNvCxnSpPr>
            <a:cxnSpLocks noChangeShapeType="1"/>
          </p:cNvCxnSpPr>
          <p:nvPr/>
        </p:nvCxnSpPr>
        <p:spPr bwMode="auto">
          <a:xfrm rot="10800000" flipV="1">
            <a:off x="4352925" y="3038907"/>
            <a:ext cx="1017347" cy="65778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val 94"/>
          <p:cNvSpPr>
            <a:spLocks noChangeArrowheads="1"/>
          </p:cNvSpPr>
          <p:nvPr/>
        </p:nvSpPr>
        <p:spPr bwMode="auto">
          <a:xfrm>
            <a:off x="7616027" y="2737274"/>
            <a:ext cx="1612251" cy="853925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연체료를 계산하여 보여준다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07" name="AutoShape 91"/>
          <p:cNvCxnSpPr>
            <a:cxnSpLocks noChangeShapeType="1"/>
            <a:stCxn id="58396" idx="2"/>
          </p:cNvCxnSpPr>
          <p:nvPr/>
        </p:nvCxnSpPr>
        <p:spPr bwMode="auto">
          <a:xfrm flipH="1" flipV="1">
            <a:off x="4368525" y="943868"/>
            <a:ext cx="959601" cy="327209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 Box 86"/>
          <p:cNvSpPr txBox="1">
            <a:spLocks noChangeArrowheads="1"/>
          </p:cNvSpPr>
          <p:nvPr/>
        </p:nvSpPr>
        <p:spPr bwMode="auto">
          <a:xfrm>
            <a:off x="4194078" y="2835231"/>
            <a:ext cx="10438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&lt;&lt;extend&gt;&gt;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cxnSp>
        <p:nvCxnSpPr>
          <p:cNvPr id="114" name="AutoShape 97"/>
          <p:cNvCxnSpPr>
            <a:cxnSpLocks noChangeShapeType="1"/>
          </p:cNvCxnSpPr>
          <p:nvPr/>
        </p:nvCxnSpPr>
        <p:spPr bwMode="auto">
          <a:xfrm>
            <a:off x="4368525" y="3704274"/>
            <a:ext cx="1041712" cy="44711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Oval 94"/>
          <p:cNvSpPr>
            <a:spLocks noChangeArrowheads="1"/>
          </p:cNvSpPr>
          <p:nvPr/>
        </p:nvSpPr>
        <p:spPr bwMode="auto">
          <a:xfrm>
            <a:off x="2878190" y="4575228"/>
            <a:ext cx="1652482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결제한다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7" name="AutoShape 81"/>
          <p:cNvCxnSpPr>
            <a:cxnSpLocks noChangeShapeType="1"/>
            <a:endCxn id="65" idx="1"/>
          </p:cNvCxnSpPr>
          <p:nvPr/>
        </p:nvCxnSpPr>
        <p:spPr bwMode="auto">
          <a:xfrm>
            <a:off x="6654294" y="5699419"/>
            <a:ext cx="2478590" cy="26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Oval 93"/>
          <p:cNvSpPr>
            <a:spLocks noChangeArrowheads="1"/>
          </p:cNvSpPr>
          <p:nvPr/>
        </p:nvSpPr>
        <p:spPr bwMode="auto">
          <a:xfrm>
            <a:off x="4917744" y="4575228"/>
            <a:ext cx="16315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현금결제를 한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8" name="Oval 93"/>
          <p:cNvSpPr>
            <a:spLocks noChangeArrowheads="1"/>
          </p:cNvSpPr>
          <p:nvPr/>
        </p:nvSpPr>
        <p:spPr bwMode="auto">
          <a:xfrm>
            <a:off x="5052761" y="5316258"/>
            <a:ext cx="16315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신용카드 결제를 한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7" name="직선 연결선 96"/>
          <p:cNvCxnSpPr>
            <a:stCxn id="123" idx="6"/>
          </p:cNvCxnSpPr>
          <p:nvPr/>
        </p:nvCxnSpPr>
        <p:spPr>
          <a:xfrm>
            <a:off x="4530672" y="4863359"/>
            <a:ext cx="379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AutoShape 97"/>
          <p:cNvCxnSpPr>
            <a:cxnSpLocks noChangeShapeType="1"/>
          </p:cNvCxnSpPr>
          <p:nvPr/>
        </p:nvCxnSpPr>
        <p:spPr bwMode="auto">
          <a:xfrm>
            <a:off x="4194078" y="4863359"/>
            <a:ext cx="1043876" cy="74215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AutoShape 99"/>
          <p:cNvSpPr>
            <a:spLocks noChangeArrowheads="1"/>
          </p:cNvSpPr>
          <p:nvPr/>
        </p:nvSpPr>
        <p:spPr bwMode="auto">
          <a:xfrm rot="-5400000">
            <a:off x="4526264" y="4700641"/>
            <a:ext cx="241300" cy="32543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157" name="Oval 78"/>
          <p:cNvSpPr>
            <a:spLocks noChangeArrowheads="1"/>
          </p:cNvSpPr>
          <p:nvPr/>
        </p:nvSpPr>
        <p:spPr bwMode="auto">
          <a:xfrm>
            <a:off x="4861718" y="5968120"/>
            <a:ext cx="1852640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smtClean="0">
                <a:latin typeface="HY헤드라인M" pitchFamily="18" charset="-127"/>
                <a:ea typeface="HY헤드라인M" pitchFamily="18" charset="-127"/>
              </a:rPr>
              <a:t>반납 비디오 코드를 입력한다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8" name="AutoShape 91"/>
          <p:cNvCxnSpPr>
            <a:cxnSpLocks noChangeShapeType="1"/>
          </p:cNvCxnSpPr>
          <p:nvPr/>
        </p:nvCxnSpPr>
        <p:spPr bwMode="auto">
          <a:xfrm>
            <a:off x="4195336" y="6256252"/>
            <a:ext cx="652989" cy="912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val 78"/>
          <p:cNvSpPr>
            <a:spLocks noChangeArrowheads="1"/>
          </p:cNvSpPr>
          <p:nvPr/>
        </p:nvSpPr>
        <p:spPr bwMode="auto">
          <a:xfrm>
            <a:off x="7092280" y="5977248"/>
            <a:ext cx="1852640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smtClean="0">
                <a:latin typeface="HY헤드라인M" pitchFamily="18" charset="-127"/>
                <a:ea typeface="HY헤드라인M" pitchFamily="18" charset="-127"/>
              </a:rPr>
              <a:t>대여 목록에서 삭제한다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2" name="AutoShape 91"/>
          <p:cNvCxnSpPr>
            <a:cxnSpLocks noChangeShapeType="1"/>
            <a:stCxn id="157" idx="6"/>
            <a:endCxn id="161" idx="2"/>
          </p:cNvCxnSpPr>
          <p:nvPr/>
        </p:nvCxnSpPr>
        <p:spPr bwMode="auto">
          <a:xfrm>
            <a:off x="6714358" y="6256252"/>
            <a:ext cx="377922" cy="912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Text Box 92"/>
          <p:cNvSpPr txBox="1">
            <a:spLocks noChangeArrowheads="1"/>
          </p:cNvSpPr>
          <p:nvPr/>
        </p:nvSpPr>
        <p:spPr bwMode="auto">
          <a:xfrm>
            <a:off x="6343222" y="5892521"/>
            <a:ext cx="1059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&lt;&lt;include&gt;&gt;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cxnSp>
        <p:nvCxnSpPr>
          <p:cNvPr id="169" name="AutoShape 91"/>
          <p:cNvCxnSpPr>
            <a:cxnSpLocks noChangeShapeType="1"/>
            <a:stCxn id="137" idx="2"/>
          </p:cNvCxnSpPr>
          <p:nvPr/>
        </p:nvCxnSpPr>
        <p:spPr bwMode="auto">
          <a:xfrm flipH="1" flipV="1">
            <a:off x="4352925" y="836713"/>
            <a:ext cx="564819" cy="4026647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Text Box 89"/>
          <p:cNvSpPr txBox="1">
            <a:spLocks noChangeArrowheads="1"/>
          </p:cNvSpPr>
          <p:nvPr/>
        </p:nvSpPr>
        <p:spPr bwMode="auto">
          <a:xfrm>
            <a:off x="4067352" y="4260159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cxnSp>
        <p:nvCxnSpPr>
          <p:cNvPr id="173" name="AutoShape 74"/>
          <p:cNvCxnSpPr>
            <a:cxnSpLocks noChangeShapeType="1"/>
            <a:stCxn id="50" idx="3"/>
            <a:endCxn id="75" idx="2"/>
          </p:cNvCxnSpPr>
          <p:nvPr/>
        </p:nvCxnSpPr>
        <p:spPr bwMode="auto">
          <a:xfrm>
            <a:off x="1524179" y="3673832"/>
            <a:ext cx="1103605" cy="36871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Oval 73"/>
          <p:cNvSpPr>
            <a:spLocks noChangeArrowheads="1"/>
          </p:cNvSpPr>
          <p:nvPr/>
        </p:nvSpPr>
        <p:spPr bwMode="auto">
          <a:xfrm>
            <a:off x="2988341" y="7654181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0" dirty="0" err="1" smtClean="0">
                <a:latin typeface="HY헤드라인M" pitchFamily="18" charset="-127"/>
                <a:ea typeface="HY헤드라인M" pitchFamily="18" charset="-127"/>
              </a:rPr>
              <a:t>연체금을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 표시한다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7" name="Oval 73"/>
          <p:cNvSpPr>
            <a:spLocks noChangeArrowheads="1"/>
          </p:cNvSpPr>
          <p:nvPr/>
        </p:nvSpPr>
        <p:spPr bwMode="auto">
          <a:xfrm>
            <a:off x="5656287" y="7750429"/>
            <a:ext cx="2156073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오늘 날짜에 해당하는 </a:t>
            </a:r>
            <a:r>
              <a:rPr lang="ko-KR" altLang="en-US" sz="1000" b="0" dirty="0" err="1" smtClean="0">
                <a:latin typeface="HY헤드라인M" pitchFamily="18" charset="-127"/>
                <a:ea typeface="HY헤드라인M" pitchFamily="18" charset="-127"/>
              </a:rPr>
              <a:t>연체금을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 표시한다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8" name="Oval 73"/>
          <p:cNvSpPr>
            <a:spLocks noChangeArrowheads="1"/>
          </p:cNvSpPr>
          <p:nvPr/>
        </p:nvSpPr>
        <p:spPr bwMode="auto">
          <a:xfrm>
            <a:off x="3009030" y="8230444"/>
            <a:ext cx="1186306" cy="377759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0" smtClean="0">
                <a:latin typeface="HY헤드라인M" pitchFamily="18" charset="-127"/>
                <a:ea typeface="HY헤드라인M" pitchFamily="18" charset="-127"/>
              </a:rPr>
              <a:t>삭제한다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9" name="AutoShape 74"/>
          <p:cNvCxnSpPr>
            <a:cxnSpLocks noChangeShapeType="1"/>
          </p:cNvCxnSpPr>
          <p:nvPr/>
        </p:nvCxnSpPr>
        <p:spPr bwMode="auto">
          <a:xfrm>
            <a:off x="1502748" y="3634992"/>
            <a:ext cx="1485593" cy="43073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AutoShape 74"/>
          <p:cNvCxnSpPr>
            <a:cxnSpLocks noChangeShapeType="1"/>
          </p:cNvCxnSpPr>
          <p:nvPr/>
        </p:nvCxnSpPr>
        <p:spPr bwMode="auto">
          <a:xfrm>
            <a:off x="1517044" y="3677076"/>
            <a:ext cx="1476348" cy="48162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AutoShape 91"/>
          <p:cNvCxnSpPr>
            <a:cxnSpLocks noChangeShapeType="1"/>
          </p:cNvCxnSpPr>
          <p:nvPr/>
        </p:nvCxnSpPr>
        <p:spPr bwMode="auto">
          <a:xfrm>
            <a:off x="4378508" y="8025213"/>
            <a:ext cx="1247775" cy="912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Text Box 86"/>
          <p:cNvSpPr txBox="1">
            <a:spLocks noChangeArrowheads="1"/>
          </p:cNvSpPr>
          <p:nvPr/>
        </p:nvSpPr>
        <p:spPr bwMode="auto">
          <a:xfrm>
            <a:off x="4443248" y="769783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87368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</Words>
  <Application>Microsoft Office PowerPoint</Application>
  <PresentationFormat>화면 슬라이드 쇼(4:3)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14</cp:revision>
  <dcterms:created xsi:type="dcterms:W3CDTF">2018-01-29T02:01:45Z</dcterms:created>
  <dcterms:modified xsi:type="dcterms:W3CDTF">2018-01-29T02:51:53Z</dcterms:modified>
</cp:coreProperties>
</file>