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374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B6F34-84C5-430F-A2E3-3CE406614A28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DED3D-CA91-4EE4-9A01-2EEBC287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5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Python 3.6.4 (v3.6.4:d48eceb, Dec 19 2017, 06:04:45) [MSC v.1900 32 bit (Intel)] on win32</a:t>
            </a:r>
          </a:p>
          <a:p>
            <a:r>
              <a:rPr lang="en-US" altLang="ko-KR" dirty="0" smtClean="0"/>
              <a:t>Type "copyright", "credits" or "license()" for more information.</a:t>
            </a:r>
          </a:p>
          <a:p>
            <a:r>
              <a:rPr lang="en-US" altLang="ko-KR" dirty="0" smtClean="0"/>
              <a:t>&gt;&gt;&gt; import turtle</a:t>
            </a:r>
          </a:p>
          <a:p>
            <a:r>
              <a:rPr lang="en-US" altLang="ko-KR" dirty="0" smtClean="0"/>
              <a:t>&gt;&gt;&gt; t=</a:t>
            </a:r>
            <a:r>
              <a:rPr lang="en-US" altLang="ko-KR" dirty="0" err="1" smtClean="0"/>
              <a:t>turtle.Pen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6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Python 3.6.4 (v3.6.4:d48eceb, Dec 19 2017, 06:04:45) [MSC v.1900 32 bit (Intel)] on win32</a:t>
            </a:r>
          </a:p>
          <a:p>
            <a:r>
              <a:rPr lang="en-US" altLang="ko-KR" dirty="0" smtClean="0"/>
              <a:t>Type "copyright", "credits" or "license()" for more information.</a:t>
            </a:r>
          </a:p>
          <a:p>
            <a:r>
              <a:rPr lang="en-US" altLang="ko-KR" dirty="0" smtClean="0"/>
              <a:t>&gt;&gt;&gt; import turtle</a:t>
            </a:r>
          </a:p>
          <a:p>
            <a:r>
              <a:rPr lang="en-US" altLang="ko-KR" dirty="0" smtClean="0"/>
              <a:t>&gt;&gt;&gt; t=</a:t>
            </a:r>
            <a:r>
              <a:rPr lang="en-US" altLang="ko-KR" dirty="0" err="1" smtClean="0"/>
              <a:t>turtle.Pen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(30)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(30)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(30)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(60)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(30)</a:t>
            </a:r>
          </a:p>
          <a:p>
            <a:r>
              <a:rPr lang="en-US" altLang="ko-KR" dirty="0" smtClean="0"/>
              <a:t>&gt;&gt;&gt; t.rt30)</a:t>
            </a:r>
          </a:p>
          <a:p>
            <a:r>
              <a:rPr lang="en-US" altLang="ko-KR" dirty="0" err="1" smtClean="0"/>
              <a:t>SyntaxError</a:t>
            </a:r>
            <a:r>
              <a:rPr lang="en-US" altLang="ko-KR" dirty="0" smtClean="0"/>
              <a:t>: invalid syntax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(30)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t.rt</a:t>
            </a:r>
            <a:r>
              <a:rPr lang="en-US" altLang="ko-KR" dirty="0" smtClean="0"/>
              <a:t>(90)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t.circle</a:t>
            </a:r>
            <a:r>
              <a:rPr lang="en-US" altLang="ko-KR" dirty="0" smtClean="0"/>
              <a:t>(50)</a:t>
            </a:r>
          </a:p>
          <a:p>
            <a:r>
              <a:rPr lang="en-US" altLang="ko-KR" dirty="0" smtClean="0"/>
              <a:t>&gt;&gt;&gt;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9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result=</a:t>
            </a:r>
            <a:r>
              <a:rPr lang="en-US" altLang="ko-KR" dirty="0" err="1" smtClean="0"/>
              <a:t>a+b</a:t>
            </a:r>
            <a:endParaRPr lang="en-US" altLang="ko-KR" dirty="0" smtClean="0"/>
          </a:p>
          <a:p>
            <a:r>
              <a:rPr lang="en-US" altLang="ko-KR" dirty="0" smtClean="0"/>
              <a:t>print(a, "+", b, "=", result)</a:t>
            </a:r>
          </a:p>
          <a:p>
            <a:r>
              <a:rPr lang="en-US" altLang="ko-KR" dirty="0" smtClean="0"/>
              <a:t>result=a-b</a:t>
            </a:r>
          </a:p>
          <a:p>
            <a:r>
              <a:rPr lang="en-US" altLang="ko-KR" dirty="0" smtClean="0"/>
              <a:t>print(a, "-", b, "=", result)</a:t>
            </a:r>
          </a:p>
          <a:p>
            <a:r>
              <a:rPr lang="en-US" altLang="ko-KR" dirty="0" smtClean="0"/>
              <a:t>result=a*b</a:t>
            </a:r>
          </a:p>
          <a:p>
            <a:r>
              <a:rPr lang="en-US" altLang="ko-KR" dirty="0" smtClean="0"/>
              <a:t>print(a, "*", b, "=", result)</a:t>
            </a:r>
          </a:p>
          <a:p>
            <a:r>
              <a:rPr lang="en-US" altLang="ko-KR" dirty="0" smtClean="0"/>
              <a:t>result=a/b</a:t>
            </a:r>
          </a:p>
          <a:p>
            <a:r>
              <a:rPr lang="en-US" altLang="ko-KR" dirty="0" smtClean="0"/>
              <a:t>print(a, "/", b, "=", result)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8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import *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##</a:t>
            </a:r>
          </a:p>
          <a:p>
            <a:r>
              <a:rPr lang="en-US" altLang="ko-KR" dirty="0" smtClean="0"/>
              <a:t>window=None</a:t>
            </a:r>
          </a:p>
          <a:p>
            <a:r>
              <a:rPr lang="en-US" altLang="ko-KR" dirty="0" smtClean="0"/>
              <a:t>canvas=None</a:t>
            </a:r>
          </a:p>
          <a:p>
            <a:r>
              <a:rPr lang="en-US" altLang="ko-KR" dirty="0" smtClean="0"/>
              <a:t>x1, y1, x2, y2=None, None, None, None # </a:t>
            </a:r>
            <a:r>
              <a:rPr lang="ko-KR" altLang="en-US" dirty="0" smtClean="0"/>
              <a:t>선의 시작점과 끝점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##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mouseClick</a:t>
            </a:r>
            <a:r>
              <a:rPr lang="en-US" altLang="ko-KR" dirty="0" smtClean="0"/>
              <a:t>(event):</a:t>
            </a:r>
          </a:p>
          <a:p>
            <a:r>
              <a:rPr lang="en-US" altLang="ko-KR" dirty="0" smtClean="0"/>
              <a:t>    global x1,y1, x2, y2</a:t>
            </a:r>
          </a:p>
          <a:p>
            <a:r>
              <a:rPr lang="en-US" altLang="ko-KR" dirty="0" smtClean="0"/>
              <a:t>    x1=</a:t>
            </a:r>
            <a:r>
              <a:rPr lang="en-US" altLang="ko-KR" dirty="0" err="1" smtClean="0"/>
              <a:t>event.x</a:t>
            </a:r>
            <a:endParaRPr lang="en-US" altLang="ko-KR" dirty="0" smtClean="0"/>
          </a:p>
          <a:p>
            <a:r>
              <a:rPr lang="en-US" altLang="ko-KR" dirty="0" smtClean="0"/>
              <a:t>    y1=</a:t>
            </a:r>
            <a:r>
              <a:rPr lang="en-US" altLang="ko-KR" dirty="0" err="1" smtClean="0"/>
              <a:t>event.y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mouseDrop</a:t>
            </a:r>
            <a:r>
              <a:rPr lang="en-US" altLang="ko-KR" dirty="0" smtClean="0"/>
              <a:t>(event):</a:t>
            </a:r>
          </a:p>
          <a:p>
            <a:r>
              <a:rPr lang="en-US" altLang="ko-KR" dirty="0" smtClean="0"/>
              <a:t>    global x1, y1, x2, y2</a:t>
            </a:r>
          </a:p>
          <a:p>
            <a:r>
              <a:rPr lang="en-US" altLang="ko-KR" dirty="0" smtClean="0"/>
              <a:t>    x2=</a:t>
            </a:r>
            <a:r>
              <a:rPr lang="en-US" altLang="ko-KR" dirty="0" err="1" smtClean="0"/>
              <a:t>event.x</a:t>
            </a:r>
            <a:endParaRPr lang="en-US" altLang="ko-KR" dirty="0" smtClean="0"/>
          </a:p>
          <a:p>
            <a:r>
              <a:rPr lang="en-US" altLang="ko-KR" dirty="0" smtClean="0"/>
              <a:t>    y2=</a:t>
            </a:r>
            <a:r>
              <a:rPr lang="en-US" altLang="ko-KR" dirty="0" err="1" smtClean="0"/>
              <a:t>event.y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canvas.create_line</a:t>
            </a:r>
            <a:r>
              <a:rPr lang="en-US" altLang="ko-KR" dirty="0" smtClean="0"/>
              <a:t>(x1, y1, x2, y2, width=5, fill="red")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</a:t>
            </a:r>
            <a:r>
              <a:rPr lang="en-US" altLang="ko-KR" dirty="0" smtClean="0"/>
              <a:t>##</a:t>
            </a:r>
          </a:p>
          <a:p>
            <a:r>
              <a:rPr lang="en-US" altLang="ko-KR" dirty="0" smtClean="0"/>
              <a:t>window=</a:t>
            </a:r>
            <a:r>
              <a:rPr lang="en-US" altLang="ko-KR" dirty="0" err="1" smtClean="0"/>
              <a:t>Tk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window.title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비슷한 프로그램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canvas=Canvas(window, height=300, width=300)</a:t>
            </a:r>
          </a:p>
          <a:p>
            <a:r>
              <a:rPr lang="en-US" altLang="ko-KR" dirty="0" err="1" smtClean="0"/>
              <a:t>canvas.bind</a:t>
            </a:r>
            <a:r>
              <a:rPr lang="en-US" altLang="ko-KR" dirty="0" smtClean="0"/>
              <a:t>("&lt;Button-1&gt;", </a:t>
            </a:r>
            <a:r>
              <a:rPr lang="en-US" altLang="ko-KR" dirty="0" err="1" smtClean="0"/>
              <a:t>mouseClick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canvas.bind</a:t>
            </a:r>
            <a:r>
              <a:rPr lang="en-US" altLang="ko-KR" dirty="0" smtClean="0"/>
              <a:t>("&lt;ButtonRelease-1&gt;", </a:t>
            </a:r>
            <a:r>
              <a:rPr lang="en-US" altLang="ko-KR" dirty="0" err="1" smtClean="0"/>
              <a:t>mouseDrop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canvas.pack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window.mainloop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5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 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money, c500, c100, c50, c10=0,0,0,0,0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money=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교환할 돈은 얼마</a:t>
            </a:r>
            <a:r>
              <a:rPr lang="en-US" altLang="ko-KR" dirty="0" smtClean="0"/>
              <a:t>?"))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c500=money//500</a:t>
            </a:r>
          </a:p>
          <a:p>
            <a:r>
              <a:rPr lang="en-US" altLang="ko-KR" dirty="0" smtClean="0"/>
              <a:t>money%=500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c100=money//100</a:t>
            </a:r>
          </a:p>
          <a:p>
            <a:r>
              <a:rPr lang="en-US" altLang="ko-KR" dirty="0" smtClean="0"/>
              <a:t>money%=100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c50=money//50</a:t>
            </a:r>
          </a:p>
          <a:p>
            <a:r>
              <a:rPr lang="en-US" altLang="ko-KR" dirty="0" smtClean="0"/>
              <a:t>money%=50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c10=money//10</a:t>
            </a:r>
          </a:p>
          <a:p>
            <a:r>
              <a:rPr lang="en-US" altLang="ko-KR" dirty="0" smtClean="0"/>
              <a:t>money%=10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print("\n </a:t>
            </a:r>
            <a:r>
              <a:rPr lang="ko-KR" altLang="en-US" dirty="0" err="1" smtClean="0"/>
              <a:t>오백원짜리</a:t>
            </a:r>
            <a:r>
              <a:rPr lang="en-US" altLang="ko-KR" dirty="0" smtClean="0"/>
              <a:t>==&gt; %d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" %c500)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err="1" smtClean="0"/>
              <a:t>백원짜리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==&gt; %d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" % c100)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err="1" smtClean="0"/>
              <a:t>오십원짜리</a:t>
            </a:r>
            <a:r>
              <a:rPr lang="en-US" altLang="ko-KR" dirty="0" smtClean="0"/>
              <a:t>==&gt; %d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" %c50)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err="1" smtClean="0"/>
              <a:t>십원짜리</a:t>
            </a:r>
            <a:r>
              <a:rPr lang="en-US" altLang="ko-KR" dirty="0" smtClean="0"/>
              <a:t>==&gt; %d</a:t>
            </a:r>
            <a:r>
              <a:rPr lang="ko-KR" altLang="en-US" dirty="0" smtClean="0"/>
              <a:t>개</a:t>
            </a:r>
            <a:r>
              <a:rPr lang="en-US" altLang="ko-KR" dirty="0" smtClean="0"/>
              <a:t>" %c10)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바꾸지 못한 잔돈</a:t>
            </a:r>
            <a:r>
              <a:rPr lang="en-US" altLang="ko-KR" dirty="0" smtClean="0"/>
              <a:t>==&gt;%d 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n"%money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4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 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year=0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year=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연도를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if(((year%4==0) and (year%100!=0)) or (year%400==0)):</a:t>
            </a:r>
          </a:p>
          <a:p>
            <a:r>
              <a:rPr lang="en-US" altLang="ko-KR" dirty="0" smtClean="0"/>
              <a:t>    print("%d </a:t>
            </a:r>
            <a:r>
              <a:rPr lang="ko-KR" altLang="en-US" dirty="0" smtClean="0"/>
              <a:t>년은 윤년입니다</a:t>
            </a:r>
            <a:r>
              <a:rPr lang="en-US" altLang="ko-KR" dirty="0" smtClean="0"/>
              <a:t>." %year);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print("%d </a:t>
            </a:r>
            <a:r>
              <a:rPr lang="ko-KR" altLang="en-US" dirty="0" smtClean="0"/>
              <a:t>년은 윤년이 아닙니다</a:t>
            </a:r>
            <a:r>
              <a:rPr lang="en-US" altLang="ko-KR" dirty="0" smtClean="0"/>
              <a:t>." %year);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2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입력진수 결정</a:t>
            </a:r>
            <a:r>
              <a:rPr lang="en-US" altLang="ko-KR" dirty="0" smtClean="0"/>
              <a:t>(16/10/8/2): "))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값 입력</a:t>
            </a:r>
            <a:r>
              <a:rPr lang="en-US" altLang="ko-KR" dirty="0" smtClean="0"/>
              <a:t>:")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==16:</a:t>
            </a:r>
          </a:p>
          <a:p>
            <a:r>
              <a:rPr lang="en-US" altLang="ko-KR" dirty="0" smtClean="0"/>
              <a:t>    num10=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(num,16)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==10:</a:t>
            </a:r>
          </a:p>
          <a:p>
            <a:r>
              <a:rPr lang="en-US" altLang="ko-KR" dirty="0" smtClean="0"/>
              <a:t>    num10=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(num,10)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==8:</a:t>
            </a:r>
          </a:p>
          <a:p>
            <a:r>
              <a:rPr lang="en-US" altLang="ko-KR" dirty="0" smtClean="0"/>
              <a:t>    num10=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(num,8)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sel</a:t>
            </a:r>
            <a:r>
              <a:rPr lang="en-US" altLang="ko-KR" dirty="0" smtClean="0"/>
              <a:t>==2:</a:t>
            </a:r>
          </a:p>
          <a:p>
            <a:r>
              <a:rPr lang="en-US" altLang="ko-KR" dirty="0" smtClean="0"/>
              <a:t>    num10=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(num,2)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==&gt;",hex(num10))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==&gt;",num10)</a:t>
            </a:r>
          </a:p>
          <a:p>
            <a:r>
              <a:rPr lang="en-US" altLang="ko-KR" dirty="0" smtClean="0"/>
              <a:t>print("8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==&gt;",</a:t>
            </a:r>
            <a:r>
              <a:rPr lang="en-US" altLang="ko-KR" dirty="0" err="1" smtClean="0"/>
              <a:t>oct</a:t>
            </a:r>
            <a:r>
              <a:rPr lang="en-US" altLang="ko-KR" dirty="0" smtClean="0"/>
              <a:t>(num10))</a:t>
            </a:r>
          </a:p>
          <a:p>
            <a:r>
              <a:rPr lang="en-US" altLang="ko-KR" dirty="0" smtClean="0"/>
              <a:t>print("2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==&gt;",bin(num10))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ED3D-CA91-4EE4-9A01-2EEBC28749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3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3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9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4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23A3-7B0C-44E8-9F1D-B046F015957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5DB2-BF5D-41A7-9F9C-6723667D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3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1701"/>
          <a:stretch/>
        </p:blipFill>
        <p:spPr bwMode="auto">
          <a:xfrm>
            <a:off x="-1" y="1340767"/>
            <a:ext cx="8460749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9" t="41743" r="28562" b="26074"/>
          <a:stretch/>
        </p:blipFill>
        <p:spPr bwMode="auto">
          <a:xfrm>
            <a:off x="3794723" y="2674236"/>
            <a:ext cx="5315349" cy="416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37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82" b="50000"/>
          <a:stretch/>
        </p:blipFill>
        <p:spPr bwMode="auto">
          <a:xfrm>
            <a:off x="-3800" y="1268760"/>
            <a:ext cx="8464232" cy="562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0" t="39566" r="32164" b="29544"/>
          <a:stretch/>
        </p:blipFill>
        <p:spPr bwMode="auto">
          <a:xfrm>
            <a:off x="3419872" y="2252638"/>
            <a:ext cx="5724128" cy="463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8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5" b="70199"/>
          <a:stretch/>
        </p:blipFill>
        <p:spPr bwMode="auto">
          <a:xfrm>
            <a:off x="1977146" y="3717032"/>
            <a:ext cx="719275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30" b="79188"/>
          <a:stretch/>
        </p:blipFill>
        <p:spPr bwMode="auto">
          <a:xfrm>
            <a:off x="28600" y="1196752"/>
            <a:ext cx="7006806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창 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18317" r="57640" b="45828"/>
          <a:stretch/>
        </p:blipFill>
        <p:spPr bwMode="auto">
          <a:xfrm>
            <a:off x="6156176" y="3731959"/>
            <a:ext cx="3084433" cy="321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75" b="58594"/>
          <a:stretch/>
        </p:blipFill>
        <p:spPr bwMode="auto">
          <a:xfrm>
            <a:off x="208378" y="1300376"/>
            <a:ext cx="635508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2" b="57312"/>
          <a:stretch/>
        </p:blipFill>
        <p:spPr bwMode="auto">
          <a:xfrm>
            <a:off x="52610" y="260648"/>
            <a:ext cx="712488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 b="64219"/>
          <a:stretch/>
        </p:blipFill>
        <p:spPr bwMode="auto">
          <a:xfrm>
            <a:off x="1905000" y="2492896"/>
            <a:ext cx="6858000" cy="34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43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윤년 계산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2500"/>
          <a:stretch/>
        </p:blipFill>
        <p:spPr bwMode="auto">
          <a:xfrm>
            <a:off x="14456" y="1412776"/>
            <a:ext cx="8447800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5" b="75000"/>
          <a:stretch/>
        </p:blipFill>
        <p:spPr bwMode="auto">
          <a:xfrm>
            <a:off x="1442374" y="4221088"/>
            <a:ext cx="7663526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34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50" b="76406"/>
          <a:stretch/>
        </p:blipFill>
        <p:spPr bwMode="auto">
          <a:xfrm>
            <a:off x="-2" y="3461612"/>
            <a:ext cx="10626769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5" b="72031"/>
          <a:stretch/>
        </p:blipFill>
        <p:spPr bwMode="auto">
          <a:xfrm>
            <a:off x="7248" y="0"/>
            <a:ext cx="7077432" cy="360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31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6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623</Words>
  <Application>Microsoft Office PowerPoint</Application>
  <PresentationFormat>화면 슬라이드 쇼(4:3)</PresentationFormat>
  <Paragraphs>149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도전문제1</vt:lpstr>
      <vt:lpstr>도전문제2</vt:lpstr>
      <vt:lpstr>계산기 프로그램 만들기</vt:lpstr>
      <vt:lpstr>윈도우 창 띄우기</vt:lpstr>
      <vt:lpstr>오후문제</vt:lpstr>
      <vt:lpstr>PowerPoint 프레젠테이션</vt:lpstr>
      <vt:lpstr>윤년 계산 프로그램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14</cp:revision>
  <dcterms:created xsi:type="dcterms:W3CDTF">2018-01-30T01:46:42Z</dcterms:created>
  <dcterms:modified xsi:type="dcterms:W3CDTF">2018-01-30T06:38:37Z</dcterms:modified>
</cp:coreProperties>
</file>