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5888-15DF-496A-B640-31347625B06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15AEA-A0AD-4EDD-97FD-AA823484D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5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grade1=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grade2=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2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grade3=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:"))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mean=(grade1+grade2+grade3)/3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grade1&lt;40 or grade2&lt;40 or grade3&lt;40: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과락입니다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mean&gt;=60: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합격입니다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else:  print("</a:t>
            </a:r>
            <a:r>
              <a:rPr lang="ko-KR" altLang="en-US" dirty="0" smtClean="0"/>
              <a:t>불합격입니다</a:t>
            </a:r>
            <a:r>
              <a:rPr lang="en-US" altLang="ko-KR" dirty="0" smtClean="0"/>
              <a:t>")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5AEA-A0AD-4EDD-97FD-AA823484D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1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숫자를 입력하세요</a:t>
            </a:r>
            <a:r>
              <a:rPr lang="en-US" altLang="ko-KR" dirty="0" smtClean="0"/>
              <a:t>:"))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if num%3==0:</a:t>
            </a:r>
          </a:p>
          <a:p>
            <a:r>
              <a:rPr lang="en-US" altLang="ko-KR" dirty="0" smtClean="0"/>
              <a:t>    print("3</a:t>
            </a:r>
            <a:r>
              <a:rPr lang="ko-KR" altLang="en-US" dirty="0" smtClean="0"/>
              <a:t>의 배수입니다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else:  print("3</a:t>
            </a:r>
            <a:r>
              <a:rPr lang="ko-KR" altLang="en-US" dirty="0" smtClean="0"/>
              <a:t>의 배수가 아닙니다</a:t>
            </a:r>
            <a:r>
              <a:rPr lang="en-US" altLang="ko-KR" dirty="0" smtClean="0"/>
              <a:t>")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5AEA-A0AD-4EDD-97FD-AA823484DF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4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숫자를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입력한 숫자 </a:t>
            </a:r>
            <a:r>
              <a:rPr lang="en-US" altLang="ko-KR" dirty="0" smtClean="0"/>
              <a:t>%d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" %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end='')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&gt;10:</a:t>
            </a:r>
          </a:p>
          <a:p>
            <a:r>
              <a:rPr lang="en-US" altLang="ko-KR" dirty="0" smtClean="0"/>
              <a:t>    if num%2==0: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    print("10</a:t>
            </a:r>
            <a:r>
              <a:rPr lang="ko-KR" altLang="en-US" dirty="0" smtClean="0"/>
              <a:t>보다 큰 짝수입니다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print("10</a:t>
            </a:r>
            <a:r>
              <a:rPr lang="ko-KR" altLang="en-US" dirty="0" smtClean="0"/>
              <a:t>보다 큰 홀수입니다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if num%2==0:</a:t>
            </a:r>
          </a:p>
          <a:p>
            <a:r>
              <a:rPr lang="en-US" altLang="ko-KR" dirty="0" smtClean="0"/>
              <a:t>        print("10</a:t>
            </a:r>
            <a:r>
              <a:rPr lang="ko-KR" altLang="en-US" dirty="0" smtClean="0"/>
              <a:t>보다 작은 짝수입니다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print("10</a:t>
            </a:r>
            <a:r>
              <a:rPr lang="ko-KR" altLang="en-US" dirty="0" smtClean="0"/>
              <a:t>보다 작은 홀수입니다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5AEA-A0AD-4EDD-97FD-AA823484DF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6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4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3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0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9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E4A-F403-4885-86AA-9C61352D4014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E10B-998A-496A-8C77-33135F526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사용자로부터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과목 점수를 </a:t>
            </a:r>
            <a:r>
              <a:rPr lang="ko-KR" altLang="en-US" sz="2800" dirty="0" err="1" smtClean="0"/>
              <a:t>입력받아</a:t>
            </a:r>
            <a:r>
              <a:rPr lang="ko-KR" altLang="en-US" sz="2800" dirty="0" smtClean="0"/>
              <a:t> 해당 점수 중 한 과목이라도  </a:t>
            </a:r>
            <a:r>
              <a:rPr lang="en-US" altLang="ko-KR" sz="2800" dirty="0" smtClean="0"/>
              <a:t>40</a:t>
            </a:r>
            <a:r>
              <a:rPr lang="ko-KR" altLang="en-US" sz="2800" dirty="0" smtClean="0"/>
              <a:t>점 미만이면 과락 과목 평균이 </a:t>
            </a:r>
            <a:r>
              <a:rPr lang="en-US" altLang="ko-KR" sz="2800" dirty="0" smtClean="0"/>
              <a:t>60</a:t>
            </a:r>
            <a:r>
              <a:rPr lang="ko-KR" altLang="en-US" sz="2800" dirty="0" smtClean="0"/>
              <a:t>점 이상이면 합격 아니면 불합격으로 처리하시오</a:t>
            </a:r>
            <a:r>
              <a:rPr lang="en-US" altLang="ko-KR" sz="2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4" b="71458"/>
          <a:stretch/>
        </p:blipFill>
        <p:spPr bwMode="auto">
          <a:xfrm>
            <a:off x="467543" y="3573016"/>
            <a:ext cx="51173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8" b="76147"/>
          <a:stretch/>
        </p:blipFill>
        <p:spPr bwMode="auto">
          <a:xfrm>
            <a:off x="5796136" y="3717032"/>
            <a:ext cx="2592288" cy="251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04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숫자가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배수인지 확인하는 프로그램을 작성하시오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9" r="83602" b="65370"/>
          <a:stretch/>
        </p:blipFill>
        <p:spPr bwMode="auto">
          <a:xfrm>
            <a:off x="5004048" y="4257092"/>
            <a:ext cx="3821053" cy="9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6" b="80572"/>
          <a:stretch/>
        </p:blipFill>
        <p:spPr bwMode="auto">
          <a:xfrm>
            <a:off x="925857" y="2924944"/>
            <a:ext cx="387135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78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사용자로부터 숫자를 </a:t>
            </a:r>
            <a:r>
              <a:rPr lang="ko-KR" altLang="en-US" sz="2800" dirty="0" err="1" smtClean="0"/>
              <a:t>입력받아</a:t>
            </a:r>
            <a:r>
              <a:rPr lang="ko-KR" altLang="en-US" sz="2800" dirty="0" smtClean="0"/>
              <a:t> 해당 숫자가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보다 큰 수인지의 여부와 홀수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짝수 여부를 출력하는 프로그램을 작성하시오</a:t>
            </a:r>
            <a:r>
              <a:rPr lang="en-US" altLang="ko-KR" sz="2800" dirty="0" smtClean="0"/>
              <a:t>.</a:t>
            </a:r>
          </a:p>
          <a:p>
            <a:pPr marL="457200" lvl="1" indent="0">
              <a:buNone/>
            </a:pPr>
            <a:r>
              <a:rPr lang="ko-KR" altLang="en-US" sz="2400" dirty="0" smtClean="0"/>
              <a:t>숫자를 입력하세요</a:t>
            </a:r>
            <a:r>
              <a:rPr lang="en-US" altLang="ko-KR" sz="2400" dirty="0" smtClean="0"/>
              <a:t>. 15</a:t>
            </a:r>
          </a:p>
          <a:p>
            <a:pPr marL="457200" lvl="1" indent="0">
              <a:buNone/>
            </a:pPr>
            <a:r>
              <a:rPr lang="ko-KR" altLang="en-US" sz="2400" dirty="0" smtClean="0"/>
              <a:t>입력한 숫자 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보다 큰 홀수 입니다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50" b="69774"/>
          <a:stretch/>
        </p:blipFill>
        <p:spPr bwMode="auto">
          <a:xfrm>
            <a:off x="539552" y="3140968"/>
            <a:ext cx="3626861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41" r="74070" b="85285"/>
          <a:stretch/>
        </p:blipFill>
        <p:spPr bwMode="auto">
          <a:xfrm>
            <a:off x="4499992" y="5157192"/>
            <a:ext cx="4134504" cy="74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85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226</Words>
  <Application>Microsoft Office PowerPoint</Application>
  <PresentationFormat>화면 슬라이드 쇼(4:3)</PresentationFormat>
  <Paragraphs>53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2018-01-31T07:27:01Z</dcterms:created>
  <dcterms:modified xsi:type="dcterms:W3CDTF">2018-01-31T07:42:42Z</dcterms:modified>
</cp:coreProperties>
</file>