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9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F46E6-EC1D-4E65-9FE8-A6C471A9A2E6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EBAFB-BC8A-49B5-AE7D-8A91FA9C64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0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&gt;&gt;&gt; str4="</a:t>
            </a:r>
            <a:r>
              <a:rPr lang="ko-KR" altLang="en-US" dirty="0" smtClean="0"/>
              <a:t>줄</a:t>
            </a:r>
            <a:r>
              <a:rPr lang="en-US" altLang="ko-KR" dirty="0" smtClean="0"/>
              <a:t>\n </a:t>
            </a:r>
            <a:r>
              <a:rPr lang="ko-KR" altLang="en-US" dirty="0" smtClean="0"/>
              <a:t>바꿔요</a:t>
            </a:r>
            <a:r>
              <a:rPr lang="en-US" altLang="ko-KR" dirty="0" smtClean="0"/>
              <a:t>~!!"; print(str4)</a:t>
            </a:r>
          </a:p>
          <a:p>
            <a:r>
              <a:rPr lang="ko-KR" altLang="en-US" dirty="0" smtClean="0"/>
              <a:t>줄</a:t>
            </a:r>
          </a:p>
          <a:p>
            <a:r>
              <a:rPr lang="ko-KR" altLang="en-US" dirty="0" smtClean="0"/>
              <a:t> 바꿔요</a:t>
            </a:r>
            <a:r>
              <a:rPr lang="en-US" altLang="ko-KR" dirty="0" smtClean="0"/>
              <a:t>~!!</a:t>
            </a:r>
          </a:p>
          <a:p>
            <a:r>
              <a:rPr lang="en-US" altLang="ko-KR" dirty="0" smtClean="0"/>
              <a:t>&gt;&gt;&gt; str5="</a:t>
            </a:r>
            <a:r>
              <a:rPr lang="ko-KR" altLang="en-US" dirty="0" smtClean="0"/>
              <a:t>줄</a:t>
            </a:r>
            <a:r>
              <a:rPr lang="en-US" altLang="ko-KR" dirty="0" smtClean="0"/>
              <a:t>\\n </a:t>
            </a:r>
            <a:r>
              <a:rPr lang="ko-KR" altLang="en-US" dirty="0" smtClean="0"/>
              <a:t>바꾸지 말기</a:t>
            </a:r>
            <a:r>
              <a:rPr lang="en-US" altLang="ko-KR" dirty="0" smtClean="0"/>
              <a:t>!!"; print(str5)</a:t>
            </a:r>
          </a:p>
          <a:p>
            <a:r>
              <a:rPr lang="ko-KR" altLang="en-US" dirty="0" smtClean="0"/>
              <a:t>줄</a:t>
            </a:r>
            <a:r>
              <a:rPr lang="en-US" altLang="ko-KR" dirty="0" smtClean="0"/>
              <a:t>\n </a:t>
            </a:r>
            <a:r>
              <a:rPr lang="ko-KR" altLang="en-US" dirty="0" smtClean="0"/>
              <a:t>바꾸지 말기</a:t>
            </a:r>
            <a:r>
              <a:rPr lang="en-US" altLang="ko-KR" dirty="0" smtClean="0"/>
              <a:t>!!</a:t>
            </a:r>
          </a:p>
          <a:p>
            <a:r>
              <a:rPr lang="en-US" altLang="ko-KR" dirty="0" smtClean="0"/>
              <a:t>&gt;&gt;&gt; print("\n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\n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")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줄바꿈</a:t>
            </a:r>
            <a:endParaRPr lang="ko-KR" altLang="en-US" dirty="0" smtClean="0"/>
          </a:p>
          <a:p>
            <a:r>
              <a:rPr lang="ko-KR" altLang="en-US" dirty="0" smtClean="0"/>
              <a:t>연습</a:t>
            </a:r>
          </a:p>
          <a:p>
            <a:r>
              <a:rPr lang="en-US" altLang="ko-KR" dirty="0" smtClean="0"/>
              <a:t>&gt;&gt;&gt; print("\t</a:t>
            </a:r>
            <a:r>
              <a:rPr lang="ko-KR" altLang="en-US" dirty="0" err="1" smtClean="0"/>
              <a:t>탭키</a:t>
            </a:r>
            <a:r>
              <a:rPr lang="en-US" altLang="ko-KR" dirty="0" smtClean="0"/>
              <a:t>\t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탭키</a:t>
            </a:r>
            <a:r>
              <a:rPr lang="ko-KR" altLang="en-US" dirty="0" smtClean="0"/>
              <a:t>	연습</a:t>
            </a:r>
          </a:p>
          <a:p>
            <a:r>
              <a:rPr lang="en-US" altLang="ko-KR" dirty="0" smtClean="0"/>
              <a:t>&gt;&gt;&gt; print("</a:t>
            </a:r>
            <a:r>
              <a:rPr lang="ko-KR" altLang="en-US" dirty="0" smtClean="0"/>
              <a:t>글자가</a:t>
            </a:r>
            <a:r>
              <a:rPr lang="en-US" altLang="ko-KR" dirty="0" smtClean="0"/>
              <a:t>\"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\"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1")</a:t>
            </a:r>
          </a:p>
          <a:p>
            <a:r>
              <a:rPr lang="ko-KR" altLang="en-US" dirty="0" smtClean="0"/>
              <a:t>글자가</a:t>
            </a:r>
            <a:r>
              <a:rPr lang="en-US" altLang="ko-KR" dirty="0" smtClean="0"/>
              <a:t>"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"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&gt;&gt;&gt; print("</a:t>
            </a:r>
            <a:r>
              <a:rPr lang="ko-KR" altLang="en-US" dirty="0" smtClean="0"/>
              <a:t>글자가</a:t>
            </a:r>
            <a:r>
              <a:rPr lang="en-US" altLang="ko-KR" dirty="0" smtClean="0"/>
              <a:t>\'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\'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2")</a:t>
            </a:r>
          </a:p>
          <a:p>
            <a:r>
              <a:rPr lang="ko-KR" altLang="en-US" dirty="0" smtClean="0"/>
              <a:t>글자가</a:t>
            </a:r>
            <a:r>
              <a:rPr lang="en-US" altLang="ko-KR" dirty="0" smtClean="0"/>
              <a:t>'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'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&gt;&gt;&gt; print("\\\\\\</a:t>
            </a:r>
            <a:r>
              <a:rPr lang="ko-KR" altLang="en-US" dirty="0" err="1" smtClean="0"/>
              <a:t>역슬래쉬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\\\</a:t>
            </a:r>
            <a:r>
              <a:rPr lang="ko-KR" altLang="en-US" dirty="0" err="1" smtClean="0"/>
              <a:t>역슬래쉬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세개</a:t>
            </a:r>
            <a:r>
              <a:rPr lang="ko-KR" altLang="en-US" dirty="0" smtClean="0"/>
              <a:t> 출력</a:t>
            </a:r>
          </a:p>
          <a:p>
            <a:r>
              <a:rPr lang="en-US" altLang="ko-KR" dirty="0" smtClean="0"/>
              <a:t>&gt;&gt;&gt; print(r"\n\t\'\\</a:t>
            </a:r>
            <a:r>
              <a:rPr lang="ko-KR" altLang="en-US" dirty="0" smtClean="0"/>
              <a:t>를 그대로 출력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\n\t\'\\</a:t>
            </a:r>
            <a:r>
              <a:rPr lang="ko-KR" altLang="en-US" dirty="0" smtClean="0"/>
              <a:t>를 그대로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1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inStr</a:t>
            </a:r>
            <a:r>
              <a:rPr lang="en-US" altLang="ko-KR" dirty="0" smtClean="0"/>
              <a:t>="   </a:t>
            </a:r>
            <a:r>
              <a:rPr lang="ko-KR" altLang="en-US" dirty="0" smtClean="0"/>
              <a:t>한글   </a:t>
            </a:r>
            <a:r>
              <a:rPr lang="en-US" altLang="ko-KR" dirty="0" smtClean="0"/>
              <a:t>Python   </a:t>
            </a:r>
            <a:r>
              <a:rPr lang="ko-KR" altLang="en-US" dirty="0" smtClean="0"/>
              <a:t>프로그래밍   </a:t>
            </a:r>
            <a:r>
              <a:rPr lang="en-US" altLang="ko-KR" dirty="0" smtClean="0"/>
              <a:t>"</a:t>
            </a:r>
          </a:p>
          <a:p>
            <a:r>
              <a:rPr lang="en-US" altLang="ko-KR" dirty="0" err="1" smtClean="0"/>
              <a:t>outStr</a:t>
            </a:r>
            <a:r>
              <a:rPr lang="en-US" altLang="ko-KR" dirty="0" smtClean="0"/>
              <a:t>=""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range(0,len(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)):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[i]!=' ':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+=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[i]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원 문자열</a:t>
            </a:r>
            <a:r>
              <a:rPr lang="en-US" altLang="ko-KR" dirty="0" smtClean="0"/>
              <a:t>==&gt;"+'['+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+']')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공백 제거</a:t>
            </a:r>
            <a:r>
              <a:rPr lang="en-US" altLang="ko-KR" dirty="0" smtClean="0"/>
              <a:t>==&gt;"+'['+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+']')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1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inStr</a:t>
            </a:r>
            <a:r>
              <a:rPr lang="en-US" altLang="ko-KR" dirty="0" smtClean="0"/>
              <a:t>="&lt;&lt;&lt;</a:t>
            </a:r>
            <a:r>
              <a:rPr lang="ko-KR" altLang="en-US" dirty="0" smtClean="0"/>
              <a:t>파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이</a:t>
            </a:r>
            <a:r>
              <a:rPr lang="en-US" altLang="ko-KR" dirty="0" smtClean="0"/>
              <a:t>&gt;&gt;</a:t>
            </a:r>
            <a:r>
              <a:rPr lang="ko-KR" altLang="en-US" dirty="0" smtClean="0"/>
              <a:t>썬</a:t>
            </a:r>
            <a:r>
              <a:rPr lang="en-US" altLang="ko-KR" dirty="0" smtClean="0"/>
              <a:t>&gt;&gt;&gt;"</a:t>
            </a:r>
          </a:p>
          <a:p>
            <a:r>
              <a:rPr lang="en-US" altLang="ko-KR" dirty="0" err="1" smtClean="0"/>
              <a:t>outStr</a:t>
            </a:r>
            <a:r>
              <a:rPr lang="en-US" altLang="ko-KR" dirty="0" smtClean="0"/>
              <a:t>=""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range(0,len(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)):</a:t>
            </a:r>
          </a:p>
          <a:p>
            <a:r>
              <a:rPr lang="en-US" altLang="ko-KR" dirty="0" smtClean="0"/>
              <a:t>    if (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[i]!='&lt;'and 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[i]!='&gt;'):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+=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[i]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원 문자열</a:t>
            </a:r>
            <a:r>
              <a:rPr lang="en-US" altLang="ko-KR" dirty="0" smtClean="0"/>
              <a:t>==&gt;"+'['+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+']')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공백 제거</a:t>
            </a:r>
            <a:r>
              <a:rPr lang="en-US" altLang="ko-KR" dirty="0" smtClean="0"/>
              <a:t>==&gt;"+'['+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+']')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4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ss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문자열 입력</a:t>
            </a:r>
            <a:r>
              <a:rPr lang="en-US" altLang="ko-KR" dirty="0" smtClean="0"/>
              <a:t>==&gt;")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출력 문자열</a:t>
            </a:r>
            <a:r>
              <a:rPr lang="en-US" altLang="ko-KR" dirty="0" smtClean="0"/>
              <a:t>==&gt;", end='')</a:t>
            </a:r>
          </a:p>
          <a:p>
            <a:r>
              <a:rPr lang="en-US" altLang="ko-KR" dirty="0" smtClean="0"/>
              <a:t>for i in range(0,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)):</a:t>
            </a:r>
          </a:p>
          <a:p>
            <a:r>
              <a:rPr lang="en-US" altLang="ko-KR" dirty="0" smtClean="0"/>
              <a:t>    if 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[i]!='o':</a:t>
            </a:r>
          </a:p>
          <a:p>
            <a:r>
              <a:rPr lang="en-US" altLang="ko-KR" dirty="0" smtClean="0"/>
              <a:t>        print(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[i], end='')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print('$', end='')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73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='Python</a:t>
            </a:r>
            <a:r>
              <a:rPr lang="ko-KR" altLang="en-US" dirty="0" smtClean="0"/>
              <a:t>을 열심히 공부 중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ss.split</a:t>
            </a:r>
            <a:r>
              <a:rPr lang="en-US" altLang="ko-KR" dirty="0" smtClean="0"/>
              <a:t>())</a:t>
            </a:r>
          </a:p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:</a:t>
            </a:r>
            <a:r>
              <a:rPr lang="ko-KR" altLang="en-US" dirty="0" smtClean="0"/>
              <a:t>둘</a:t>
            </a:r>
            <a:r>
              <a:rPr lang="en-US" altLang="ko-KR" dirty="0" smtClean="0"/>
              <a:t>:</a:t>
            </a:r>
            <a:r>
              <a:rPr lang="ko-KR" altLang="en-US" dirty="0" smtClean="0"/>
              <a:t>셋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ss.split</a:t>
            </a:r>
            <a:r>
              <a:rPr lang="en-US" altLang="ko-KR" dirty="0" smtClean="0"/>
              <a:t>(':'))</a:t>
            </a:r>
          </a:p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\n</a:t>
            </a:r>
            <a:r>
              <a:rPr lang="ko-KR" altLang="en-US" dirty="0" smtClean="0"/>
              <a:t>둘</a:t>
            </a:r>
            <a:r>
              <a:rPr lang="en-US" altLang="ko-KR" dirty="0" smtClean="0"/>
              <a:t>\n</a:t>
            </a:r>
            <a:r>
              <a:rPr lang="ko-KR" altLang="en-US" dirty="0" smtClean="0"/>
              <a:t>셋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ss.splitlines</a:t>
            </a:r>
            <a:r>
              <a:rPr lang="en-US" altLang="ko-KR" dirty="0" smtClean="0"/>
              <a:t>())</a:t>
            </a:r>
          </a:p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='%'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ss.join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'))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46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ss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</a:t>
            </a:r>
            <a:r>
              <a:rPr lang="en-US" altLang="ko-KR" dirty="0" smtClean="0"/>
              <a:t>/</a:t>
            </a:r>
            <a:r>
              <a:rPr lang="ko-KR" altLang="en-US" dirty="0" smtClean="0"/>
              <a:t>월</a:t>
            </a:r>
            <a:r>
              <a:rPr lang="en-US" altLang="ko-KR" dirty="0" smtClean="0"/>
              <a:t>/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==&gt;")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ssList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ss.split</a:t>
            </a:r>
            <a:r>
              <a:rPr lang="en-US" altLang="ko-KR" dirty="0" smtClean="0"/>
              <a:t>('/')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입력한 날짜의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후</a:t>
            </a:r>
            <a:r>
              <a:rPr lang="en-US" altLang="ko-KR" dirty="0" smtClean="0"/>
              <a:t>==&gt;", end='')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ssList</a:t>
            </a:r>
            <a:r>
              <a:rPr lang="en-US" altLang="ko-KR" dirty="0" smtClean="0"/>
              <a:t>[0])+10) +"</a:t>
            </a:r>
            <a:r>
              <a:rPr lang="ko-KR" altLang="en-US" dirty="0" smtClean="0"/>
              <a:t>년</a:t>
            </a:r>
            <a:r>
              <a:rPr lang="en-US" altLang="ko-KR" dirty="0" smtClean="0"/>
              <a:t>", end='')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ssList</a:t>
            </a:r>
            <a:r>
              <a:rPr lang="en-US" altLang="ko-KR" dirty="0" smtClean="0"/>
              <a:t>[1]+"</a:t>
            </a:r>
            <a:r>
              <a:rPr lang="ko-KR" altLang="en-US" dirty="0" smtClean="0"/>
              <a:t>월</a:t>
            </a:r>
            <a:r>
              <a:rPr lang="en-US" altLang="ko-KR" dirty="0" smtClean="0"/>
              <a:t>", end='')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ssList</a:t>
            </a:r>
            <a:r>
              <a:rPr lang="en-US" altLang="ko-KR" dirty="0" smtClean="0"/>
              <a:t>[2]+"</a:t>
            </a:r>
            <a:r>
              <a:rPr lang="ko-KR" altLang="en-US" dirty="0" smtClean="0"/>
              <a:t>일</a:t>
            </a:r>
            <a:r>
              <a:rPr lang="en-US" altLang="ko-KR" dirty="0" smtClean="0"/>
              <a:t>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0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##</a:t>
            </a:r>
            <a:r>
              <a:rPr lang="ko-KR" altLang="en-US" dirty="0" smtClean="0"/>
              <a:t>변수 선언 부분</a:t>
            </a:r>
          </a:p>
          <a:p>
            <a:r>
              <a:rPr lang="en-US" altLang="ko-KR" dirty="0" err="1" smtClean="0"/>
              <a:t>inStr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="",""</a:t>
            </a:r>
          </a:p>
          <a:p>
            <a:r>
              <a:rPr lang="en-US" altLang="ko-KR" dirty="0" err="1" smtClean="0"/>
              <a:t>ch</a:t>
            </a:r>
            <a:r>
              <a:rPr lang="en-US" altLang="ko-KR" dirty="0" smtClean="0"/>
              <a:t>=""</a:t>
            </a:r>
          </a:p>
          <a:p>
            <a:r>
              <a:rPr lang="en-US" altLang="ko-KR" dirty="0" smtClean="0"/>
              <a:t>count, i=0, 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##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(main)</a:t>
            </a:r>
            <a:r>
              <a:rPr lang="ko-KR" altLang="en-US" dirty="0" smtClean="0"/>
              <a:t>코드 부분</a:t>
            </a:r>
          </a:p>
          <a:p>
            <a:r>
              <a:rPr lang="en-US" altLang="ko-KR" dirty="0" err="1" smtClean="0"/>
              <a:t>inStr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문자열을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count=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for i in range(0, count):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[i]</a:t>
            </a:r>
          </a:p>
          <a:p>
            <a:r>
              <a:rPr lang="en-US" altLang="ko-KR" dirty="0" smtClean="0"/>
              <a:t>    if( 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)&gt;=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("A") and 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)&lt;=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("Z")) :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newCh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ch.lower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)&gt;=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("a") and 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)&lt;=</a:t>
            </a:r>
            <a:r>
              <a:rPr lang="en-US" altLang="ko-KR" dirty="0" err="1" smtClean="0"/>
              <a:t>ord</a:t>
            </a:r>
            <a:r>
              <a:rPr lang="en-US" altLang="ko-KR" dirty="0" smtClean="0"/>
              <a:t>("z")):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newCh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ch.upper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else: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newCh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ch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+=</a:t>
            </a:r>
            <a:r>
              <a:rPr lang="en-US" altLang="ko-KR" dirty="0" err="1" smtClean="0"/>
              <a:t>newCh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대소문자 변환 결과 </a:t>
            </a:r>
            <a:r>
              <a:rPr lang="en-US" altLang="ko-KR" dirty="0" smtClean="0"/>
              <a:t>--&gt;%s"%</a:t>
            </a:r>
            <a:r>
              <a:rPr lang="en-US" altLang="ko-KR" dirty="0" err="1" smtClean="0"/>
              <a:t>outStr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85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inStr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문자열을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inStr.isalpha</a:t>
            </a:r>
            <a:r>
              <a:rPr lang="en-US" altLang="ko-KR" dirty="0" smtClean="0"/>
              <a:t>()==True: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글자입니다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inStr.isdigit</a:t>
            </a:r>
            <a:r>
              <a:rPr lang="en-US" altLang="ko-KR" dirty="0" smtClean="0"/>
              <a:t>()==True):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숫자입니다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inStr.isalnum</a:t>
            </a:r>
            <a:r>
              <a:rPr lang="en-US" altLang="ko-KR" dirty="0" smtClean="0"/>
              <a:t>()==True):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err="1" smtClean="0"/>
              <a:t>영숫자입니다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else: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모르겠습니다</a:t>
            </a:r>
            <a:r>
              <a:rPr lang="en-US" altLang="ko-KR" dirty="0" smtClean="0"/>
              <a:t>.")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25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inStr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주민등록번호를 입력하세요</a:t>
            </a:r>
            <a:r>
              <a:rPr lang="en-US" altLang="ko-KR" dirty="0" smtClean="0"/>
              <a:t>:")</a:t>
            </a:r>
          </a:p>
          <a:p>
            <a:r>
              <a:rPr lang="en-US" altLang="ko-KR" dirty="0" smtClean="0"/>
              <a:t>range(7,13)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!='1' or 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!='3'):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여자입니다</a:t>
            </a:r>
            <a:r>
              <a:rPr lang="en-US" altLang="ko-KR" dirty="0" smtClean="0"/>
              <a:t>.")</a:t>
            </a:r>
          </a:p>
          <a:p>
            <a:r>
              <a:rPr lang="en-US" altLang="ko-KR" dirty="0" err="1" smtClean="0"/>
              <a:t>elif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!='2' or </a:t>
            </a:r>
            <a:r>
              <a:rPr lang="en-US" altLang="ko-KR" dirty="0" err="1" smtClean="0"/>
              <a:t>inStr</a:t>
            </a:r>
            <a:r>
              <a:rPr lang="en-US" altLang="ko-KR" dirty="0" smtClean="0"/>
              <a:t>!='4'):</a:t>
            </a:r>
          </a:p>
          <a:p>
            <a:r>
              <a:rPr lang="en-US" altLang="ko-KR" dirty="0" smtClean="0"/>
              <a:t>        print("</a:t>
            </a:r>
            <a:r>
              <a:rPr lang="ko-KR" altLang="en-US" dirty="0" smtClean="0"/>
              <a:t>남자입니다</a:t>
            </a:r>
            <a:r>
              <a:rPr lang="en-US" altLang="ko-KR" dirty="0" smtClean="0"/>
              <a:t>.")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9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time=0</a:t>
            </a:r>
          </a:p>
          <a:p>
            <a:r>
              <a:rPr lang="en-US" altLang="ko-KR" dirty="0" smtClean="0"/>
              <a:t>money=0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time=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근로시간을 입력하세요 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smtClean="0"/>
              <a:t>money=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시간당 임금을 입력하세요 </a:t>
            </a:r>
            <a:r>
              <a:rPr lang="en-US" altLang="ko-KR" dirty="0" smtClean="0"/>
              <a:t>: "))</a:t>
            </a:r>
          </a:p>
          <a:p>
            <a:r>
              <a:rPr lang="en-US" altLang="ko-KR" dirty="0" err="1" smtClean="0"/>
              <a:t>total_money</a:t>
            </a:r>
            <a:r>
              <a:rPr lang="en-US" altLang="ko-KR" dirty="0" smtClean="0"/>
              <a:t>=time*money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급여는 </a:t>
            </a:r>
            <a:r>
              <a:rPr lang="en-US" altLang="ko-KR" dirty="0" smtClean="0"/>
              <a:t>%d</a:t>
            </a:r>
            <a:r>
              <a:rPr lang="ko-KR" altLang="en-US" dirty="0" smtClean="0"/>
              <a:t>원 입니다</a:t>
            </a:r>
            <a:r>
              <a:rPr lang="en-US" altLang="ko-KR" dirty="0" smtClean="0"/>
              <a:t>." %</a:t>
            </a:r>
            <a:r>
              <a:rPr lang="en-US" altLang="ko-KR" dirty="0" err="1" smtClean="0"/>
              <a:t>total_money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&gt;&gt;&gt; str4="</a:t>
            </a:r>
            <a:r>
              <a:rPr lang="ko-KR" altLang="en-US" dirty="0" smtClean="0"/>
              <a:t>줄</a:t>
            </a:r>
            <a:r>
              <a:rPr lang="en-US" altLang="ko-KR" dirty="0" smtClean="0"/>
              <a:t>\n </a:t>
            </a:r>
            <a:r>
              <a:rPr lang="ko-KR" altLang="en-US" dirty="0" smtClean="0"/>
              <a:t>바꿔요</a:t>
            </a:r>
            <a:r>
              <a:rPr lang="en-US" altLang="ko-KR" dirty="0" smtClean="0"/>
              <a:t>~!!"; print(str4)</a:t>
            </a:r>
          </a:p>
          <a:p>
            <a:r>
              <a:rPr lang="ko-KR" altLang="en-US" dirty="0" smtClean="0"/>
              <a:t>줄</a:t>
            </a:r>
          </a:p>
          <a:p>
            <a:r>
              <a:rPr lang="ko-KR" altLang="en-US" dirty="0" smtClean="0"/>
              <a:t> 바꿔요</a:t>
            </a:r>
            <a:r>
              <a:rPr lang="en-US" altLang="ko-KR" dirty="0" smtClean="0"/>
              <a:t>~!!</a:t>
            </a:r>
          </a:p>
          <a:p>
            <a:r>
              <a:rPr lang="en-US" altLang="ko-KR" dirty="0" smtClean="0"/>
              <a:t>&gt;&gt;&gt; str5="</a:t>
            </a:r>
            <a:r>
              <a:rPr lang="ko-KR" altLang="en-US" dirty="0" smtClean="0"/>
              <a:t>줄</a:t>
            </a:r>
            <a:r>
              <a:rPr lang="en-US" altLang="ko-KR" dirty="0" smtClean="0"/>
              <a:t>\\n </a:t>
            </a:r>
            <a:r>
              <a:rPr lang="ko-KR" altLang="en-US" dirty="0" smtClean="0"/>
              <a:t>바꾸지 말기</a:t>
            </a:r>
            <a:r>
              <a:rPr lang="en-US" altLang="ko-KR" dirty="0" smtClean="0"/>
              <a:t>!!"; print(str5)</a:t>
            </a:r>
          </a:p>
          <a:p>
            <a:r>
              <a:rPr lang="ko-KR" altLang="en-US" dirty="0" smtClean="0"/>
              <a:t>줄</a:t>
            </a:r>
            <a:r>
              <a:rPr lang="en-US" altLang="ko-KR" dirty="0" smtClean="0"/>
              <a:t>\n </a:t>
            </a:r>
            <a:r>
              <a:rPr lang="ko-KR" altLang="en-US" dirty="0" smtClean="0"/>
              <a:t>바꾸지 말기</a:t>
            </a:r>
            <a:r>
              <a:rPr lang="en-US" altLang="ko-KR" dirty="0" smtClean="0"/>
              <a:t>!!</a:t>
            </a:r>
          </a:p>
          <a:p>
            <a:r>
              <a:rPr lang="en-US" altLang="ko-KR" dirty="0" smtClean="0"/>
              <a:t>&gt;&gt;&gt; print("\n</a:t>
            </a:r>
            <a:r>
              <a:rPr lang="ko-KR" altLang="en-US" dirty="0" err="1" smtClean="0"/>
              <a:t>줄바꿈</a:t>
            </a:r>
            <a:r>
              <a:rPr lang="en-US" altLang="ko-KR" dirty="0" smtClean="0"/>
              <a:t>\n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")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줄바꿈</a:t>
            </a:r>
            <a:endParaRPr lang="ko-KR" altLang="en-US" dirty="0" smtClean="0"/>
          </a:p>
          <a:p>
            <a:r>
              <a:rPr lang="ko-KR" altLang="en-US" dirty="0" smtClean="0"/>
              <a:t>연습</a:t>
            </a:r>
          </a:p>
          <a:p>
            <a:r>
              <a:rPr lang="en-US" altLang="ko-KR" dirty="0" smtClean="0"/>
              <a:t>&gt;&gt;&gt; print("\t</a:t>
            </a:r>
            <a:r>
              <a:rPr lang="ko-KR" altLang="en-US" dirty="0" err="1" smtClean="0"/>
              <a:t>탭키</a:t>
            </a:r>
            <a:r>
              <a:rPr lang="en-US" altLang="ko-KR" dirty="0" smtClean="0"/>
              <a:t>\t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	</a:t>
            </a:r>
            <a:r>
              <a:rPr lang="ko-KR" altLang="en-US" dirty="0" err="1" smtClean="0"/>
              <a:t>탭키</a:t>
            </a:r>
            <a:r>
              <a:rPr lang="ko-KR" altLang="en-US" dirty="0" smtClean="0"/>
              <a:t>	연습</a:t>
            </a:r>
          </a:p>
          <a:p>
            <a:r>
              <a:rPr lang="en-US" altLang="ko-KR" dirty="0" smtClean="0"/>
              <a:t>&gt;&gt;&gt; print("</a:t>
            </a:r>
            <a:r>
              <a:rPr lang="ko-KR" altLang="en-US" dirty="0" smtClean="0"/>
              <a:t>글자가</a:t>
            </a:r>
            <a:r>
              <a:rPr lang="en-US" altLang="ko-KR" dirty="0" smtClean="0"/>
              <a:t>\"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\"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1")</a:t>
            </a:r>
          </a:p>
          <a:p>
            <a:r>
              <a:rPr lang="ko-KR" altLang="en-US" dirty="0" smtClean="0"/>
              <a:t>글자가</a:t>
            </a:r>
            <a:r>
              <a:rPr lang="en-US" altLang="ko-KR" dirty="0" smtClean="0"/>
              <a:t>"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"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&gt;&gt;&gt; print("</a:t>
            </a:r>
            <a:r>
              <a:rPr lang="ko-KR" altLang="en-US" dirty="0" smtClean="0"/>
              <a:t>글자가</a:t>
            </a:r>
            <a:r>
              <a:rPr lang="en-US" altLang="ko-KR" dirty="0" smtClean="0"/>
              <a:t>\'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\'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2")</a:t>
            </a:r>
          </a:p>
          <a:p>
            <a:r>
              <a:rPr lang="ko-KR" altLang="en-US" dirty="0" smtClean="0"/>
              <a:t>글자가</a:t>
            </a:r>
            <a:r>
              <a:rPr lang="en-US" altLang="ko-KR" dirty="0" smtClean="0"/>
              <a:t>'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'</a:t>
            </a:r>
            <a:r>
              <a:rPr lang="ko-KR" altLang="en-US" dirty="0" smtClean="0"/>
              <a:t>되는 효과</a:t>
            </a:r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&gt;&gt;&gt; print("\\\\\\</a:t>
            </a:r>
            <a:r>
              <a:rPr lang="ko-KR" altLang="en-US" dirty="0" err="1" smtClean="0"/>
              <a:t>역슬래쉬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세개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\\\</a:t>
            </a:r>
            <a:r>
              <a:rPr lang="ko-KR" altLang="en-US" dirty="0" err="1" smtClean="0"/>
              <a:t>역슬래쉬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세개</a:t>
            </a:r>
            <a:r>
              <a:rPr lang="ko-KR" altLang="en-US" dirty="0" smtClean="0"/>
              <a:t> 출력</a:t>
            </a:r>
          </a:p>
          <a:p>
            <a:r>
              <a:rPr lang="en-US" altLang="ko-KR" dirty="0" smtClean="0"/>
              <a:t>&gt;&gt;&gt; print(r"\n\t\'\\</a:t>
            </a:r>
            <a:r>
              <a:rPr lang="ko-KR" altLang="en-US" dirty="0" smtClean="0"/>
              <a:t>를 그대로 출력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\n\t\'\\</a:t>
            </a:r>
            <a:r>
              <a:rPr lang="ko-KR" altLang="en-US" dirty="0" smtClean="0"/>
              <a:t>를 그대로 출력</a:t>
            </a:r>
          </a:p>
          <a:p>
            <a:r>
              <a:rPr lang="en-US" altLang="ko-KR" dirty="0" smtClean="0"/>
              <a:t>&gt;&gt;&gt;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/>
          </a:p>
          <a:p>
            <a:r>
              <a:rPr lang="en-US" altLang="ko-KR" dirty="0" smtClean="0"/>
              <a:t>F=0</a:t>
            </a:r>
          </a:p>
          <a:p>
            <a:r>
              <a:rPr lang="en-US" altLang="ko-KR" dirty="0" smtClean="0"/>
              <a:t>C=0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C=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(input("</a:t>
            </a:r>
            <a:r>
              <a:rPr lang="ko-KR" altLang="en-US" dirty="0" smtClean="0"/>
              <a:t>섭씨온도를 입력하세요 </a:t>
            </a:r>
            <a:r>
              <a:rPr lang="en-US" altLang="ko-KR" dirty="0" smtClean="0"/>
              <a:t>: 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F=1.8*C+32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화씨온도는 </a:t>
            </a:r>
            <a:r>
              <a:rPr lang="en-US" altLang="ko-KR" dirty="0" smtClean="0"/>
              <a:t>%f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." %F);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str6="</a:t>
            </a:r>
            <a:r>
              <a:rPr lang="en-US" altLang="ko-KR" dirty="0" err="1" smtClean="0"/>
              <a:t>APple</a:t>
            </a:r>
            <a:r>
              <a:rPr lang="en-US" altLang="ko-KR" dirty="0" smtClean="0"/>
              <a:t>" #</a:t>
            </a:r>
            <a:r>
              <a:rPr lang="ko-KR" altLang="en-US" dirty="0" smtClean="0"/>
              <a:t>대소문자 섞여 있어요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print(str6.upper()) #</a:t>
            </a:r>
            <a:r>
              <a:rPr lang="ko-KR" altLang="en-US" dirty="0" smtClean="0"/>
              <a:t>모든 글자를 대문자로 바꾸어서 출력</a:t>
            </a:r>
          </a:p>
          <a:p>
            <a:r>
              <a:rPr lang="en-US" altLang="ko-KR" dirty="0" smtClean="0"/>
              <a:t>print(str6.lower()) #</a:t>
            </a:r>
            <a:r>
              <a:rPr lang="ko-KR" altLang="en-US" dirty="0" smtClean="0"/>
              <a:t>모든 글자를 소문자로 바꾸어서 출력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0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='Python is Easy. </a:t>
            </a:r>
            <a:r>
              <a:rPr lang="ko-KR" altLang="en-US" dirty="0" smtClean="0"/>
              <a:t>그래서 </a:t>
            </a:r>
            <a:r>
              <a:rPr lang="en-US" altLang="ko-KR" dirty="0" smtClean="0"/>
              <a:t>programming</a:t>
            </a:r>
            <a:r>
              <a:rPr lang="ko-KR" altLang="en-US" dirty="0" smtClean="0"/>
              <a:t>이 재미있지 말입니다</a:t>
            </a:r>
            <a:r>
              <a:rPr lang="en-US" altLang="ko-KR" dirty="0" smtClean="0"/>
              <a:t>^^'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ss.upper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ss.lower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ss.swapcase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ss.title</a:t>
            </a:r>
            <a:r>
              <a:rPr lang="en-US" altLang="ko-KR" dirty="0" smtClean="0"/>
              <a:t>())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3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ss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문자열 입력</a:t>
            </a:r>
            <a:r>
              <a:rPr lang="en-US" altLang="ko-KR" dirty="0" smtClean="0"/>
              <a:t>==&gt;")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출력 문자열</a:t>
            </a:r>
            <a:r>
              <a:rPr lang="en-US" altLang="ko-KR" dirty="0" smtClean="0"/>
              <a:t>==&gt;", end='')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ss.startswith</a:t>
            </a:r>
            <a:r>
              <a:rPr lang="en-US" altLang="ko-KR" dirty="0" smtClean="0"/>
              <a:t>('(')==False :</a:t>
            </a:r>
          </a:p>
          <a:p>
            <a:r>
              <a:rPr lang="en-US" altLang="ko-KR" dirty="0" smtClean="0"/>
              <a:t>    print("(", end='')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, end='')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ss.endswith</a:t>
            </a:r>
            <a:r>
              <a:rPr lang="en-US" altLang="ko-KR" dirty="0" smtClean="0"/>
              <a:t>(')')==False:</a:t>
            </a:r>
          </a:p>
          <a:p>
            <a:r>
              <a:rPr lang="en-US" altLang="ko-KR" dirty="0" smtClean="0"/>
              <a:t>    print(")", end='')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3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ss</a:t>
            </a:r>
            <a:r>
              <a:rPr lang="en-US" altLang="ko-KR" dirty="0" smtClean="0"/>
              <a:t>=input("</a:t>
            </a:r>
            <a:r>
              <a:rPr lang="ko-KR" altLang="en-US" dirty="0" smtClean="0"/>
              <a:t>문자열 입력</a:t>
            </a:r>
            <a:r>
              <a:rPr lang="en-US" altLang="ko-KR" dirty="0" smtClean="0"/>
              <a:t>==&gt;")</a:t>
            </a:r>
          </a:p>
          <a:p>
            <a:r>
              <a:rPr lang="en-US" altLang="ko-KR" dirty="0" smtClean="0"/>
              <a:t>print("</a:t>
            </a:r>
            <a:r>
              <a:rPr lang="ko-KR" altLang="en-US" dirty="0" smtClean="0"/>
              <a:t>출력 문자열</a:t>
            </a:r>
            <a:r>
              <a:rPr lang="en-US" altLang="ko-KR" dirty="0" smtClean="0"/>
              <a:t>==&gt;", end='')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ss.startswith</a:t>
            </a:r>
            <a:r>
              <a:rPr lang="en-US" altLang="ko-KR" dirty="0" smtClean="0"/>
              <a:t>('---')==False :</a:t>
            </a:r>
          </a:p>
          <a:p>
            <a:r>
              <a:rPr lang="en-US" altLang="ko-KR" dirty="0" smtClean="0"/>
              <a:t>    print("---", end='')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</a:t>
            </a:r>
            <a:r>
              <a:rPr lang="en-US" altLang="ko-KR" dirty="0" smtClean="0"/>
              <a:t>, end='')</a:t>
            </a:r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ss.endswith</a:t>
            </a:r>
            <a:r>
              <a:rPr lang="en-US" altLang="ko-KR" dirty="0" smtClean="0"/>
              <a:t>('---')==False:</a:t>
            </a:r>
          </a:p>
          <a:p>
            <a:r>
              <a:rPr lang="en-US" altLang="ko-KR" dirty="0" smtClean="0"/>
              <a:t>    print("---", end='')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95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str8=" </a:t>
            </a:r>
            <a:r>
              <a:rPr lang="ko-KR" altLang="en-US" dirty="0" err="1" smtClean="0"/>
              <a:t>왼쪽끝에공백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str9="</a:t>
            </a:r>
            <a:r>
              <a:rPr lang="ko-KR" altLang="en-US" dirty="0" err="1" smtClean="0"/>
              <a:t>오른쪽끝에공백</a:t>
            </a:r>
            <a:r>
              <a:rPr lang="ko-KR" altLang="en-US" dirty="0" smtClean="0"/>
              <a:t> 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str10=" </a:t>
            </a:r>
            <a:r>
              <a:rPr lang="ko-KR" altLang="en-US" dirty="0" err="1" smtClean="0"/>
              <a:t>양쪽끝에공백</a:t>
            </a:r>
            <a:r>
              <a:rPr lang="ko-KR" altLang="en-US" dirty="0" smtClean="0"/>
              <a:t> </a:t>
            </a:r>
            <a:r>
              <a:rPr lang="en-US" altLang="ko-KR" dirty="0" smtClean="0"/>
              <a:t>"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print(str8.lstrip())</a:t>
            </a:r>
          </a:p>
          <a:p>
            <a:r>
              <a:rPr lang="en-US" altLang="ko-KR" dirty="0" smtClean="0"/>
              <a:t>print(str9.rstrip())</a:t>
            </a:r>
          </a:p>
          <a:p>
            <a:r>
              <a:rPr lang="en-US" altLang="ko-KR" dirty="0" smtClean="0"/>
              <a:t>print(str8.strip())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0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    </a:t>
            </a:r>
            <a:r>
              <a:rPr lang="ko-KR" altLang="en-US" dirty="0" smtClean="0"/>
              <a:t>파   이   썬    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ss.strip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ss.rstrip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ss.lstrip</a:t>
            </a:r>
            <a:r>
              <a:rPr lang="en-US" altLang="ko-KR" dirty="0" smtClean="0"/>
              <a:t>())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='----</a:t>
            </a:r>
            <a:r>
              <a:rPr lang="ko-KR" altLang="en-US" dirty="0" smtClean="0"/>
              <a:t>파</a:t>
            </a:r>
            <a:r>
              <a:rPr lang="en-US" altLang="ko-KR" dirty="0" smtClean="0"/>
              <a:t>---</a:t>
            </a:r>
            <a:r>
              <a:rPr lang="ko-KR" altLang="en-US" dirty="0" smtClean="0"/>
              <a:t>이</a:t>
            </a:r>
            <a:r>
              <a:rPr lang="en-US" altLang="ko-KR" dirty="0" smtClean="0"/>
              <a:t>---</a:t>
            </a:r>
            <a:r>
              <a:rPr lang="ko-KR" altLang="en-US" dirty="0" smtClean="0"/>
              <a:t>썬</a:t>
            </a:r>
            <a:r>
              <a:rPr lang="en-US" altLang="ko-KR" dirty="0" smtClean="0"/>
              <a:t>----'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ss.strip</a:t>
            </a:r>
            <a:r>
              <a:rPr lang="en-US" altLang="ko-KR" dirty="0" smtClean="0"/>
              <a:t>('-'))</a:t>
            </a:r>
          </a:p>
          <a:p>
            <a:r>
              <a:rPr lang="en-US" altLang="ko-KR" dirty="0" err="1" smtClean="0"/>
              <a:t>ss</a:t>
            </a:r>
            <a:r>
              <a:rPr lang="en-US" altLang="ko-KR" dirty="0" smtClean="0"/>
              <a:t>='&lt;&lt;</a:t>
            </a:r>
            <a:r>
              <a:rPr lang="ko-KR" altLang="en-US" dirty="0" smtClean="0"/>
              <a:t>파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썬</a:t>
            </a:r>
            <a:r>
              <a:rPr lang="en-US" altLang="ko-KR" dirty="0" smtClean="0"/>
              <a:t>&gt;&gt;&gt;'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ss.strip</a:t>
            </a:r>
            <a:r>
              <a:rPr lang="en-US" altLang="ko-KR" dirty="0" smtClean="0"/>
              <a:t>('&lt;&gt;'))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EBAFB-BC8A-49B5-AE7D-8A91FA9C649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1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3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1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0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9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0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504CB-6339-457C-B15A-EBF8B6479FD5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71C8-2528-4114-886A-CC754288D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29949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b="1" dirty="0" smtClean="0"/>
              <a:t>20180131 </a:t>
            </a:r>
            <a:r>
              <a:rPr lang="ko-KR" altLang="en-US" sz="4800" b="1" dirty="0" smtClean="0"/>
              <a:t>오전 연습문제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29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24" b="83785"/>
          <a:stretch/>
        </p:blipFill>
        <p:spPr bwMode="auto">
          <a:xfrm>
            <a:off x="395536" y="1471131"/>
            <a:ext cx="6968179" cy="296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8" r="58160" b="43061"/>
          <a:stretch/>
        </p:blipFill>
        <p:spPr bwMode="auto">
          <a:xfrm>
            <a:off x="251520" y="4471744"/>
            <a:ext cx="12350990" cy="154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874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2" b="82909"/>
          <a:stretch/>
        </p:blipFill>
        <p:spPr bwMode="auto">
          <a:xfrm>
            <a:off x="395536" y="1628800"/>
            <a:ext cx="6839342" cy="282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7" r="82518" b="70494"/>
          <a:stretch/>
        </p:blipFill>
        <p:spPr bwMode="auto">
          <a:xfrm>
            <a:off x="395536" y="4485868"/>
            <a:ext cx="5940112" cy="14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73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받아 기호로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80" b="81952"/>
          <a:stretch/>
        </p:blipFill>
        <p:spPr bwMode="auto">
          <a:xfrm>
            <a:off x="539552" y="1570990"/>
            <a:ext cx="7241586" cy="27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4" t="30838" r="63042" b="63630"/>
          <a:stretch/>
        </p:blipFill>
        <p:spPr bwMode="auto">
          <a:xfrm>
            <a:off x="467544" y="4941168"/>
            <a:ext cx="5287699" cy="112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25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분리 결합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98" b="84782"/>
          <a:stretch/>
        </p:blipFill>
        <p:spPr bwMode="auto">
          <a:xfrm>
            <a:off x="683568" y="1628800"/>
            <a:ext cx="5270318" cy="194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16" b="83758"/>
          <a:stretch/>
        </p:blipFill>
        <p:spPr bwMode="auto">
          <a:xfrm>
            <a:off x="671266" y="4077072"/>
            <a:ext cx="378313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00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29" b="83545"/>
          <a:stretch/>
        </p:blipFill>
        <p:spPr bwMode="auto">
          <a:xfrm>
            <a:off x="510912" y="1556792"/>
            <a:ext cx="6118503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52816" r="66777" b="37996"/>
          <a:stretch/>
        </p:blipFill>
        <p:spPr bwMode="auto">
          <a:xfrm>
            <a:off x="827584" y="4277949"/>
            <a:ext cx="6900123" cy="173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78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대소문자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86" b="64271"/>
          <a:stretch/>
        </p:blipFill>
        <p:spPr bwMode="auto">
          <a:xfrm>
            <a:off x="467544" y="1340768"/>
            <a:ext cx="6048672" cy="520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3" r="75341" b="75385"/>
          <a:stretch/>
        </p:blipFill>
        <p:spPr bwMode="auto">
          <a:xfrm>
            <a:off x="3074540" y="5307509"/>
            <a:ext cx="6048673" cy="155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5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53" b="73338"/>
          <a:stretch/>
        </p:blipFill>
        <p:spPr bwMode="auto">
          <a:xfrm>
            <a:off x="467544" y="1556792"/>
            <a:ext cx="520221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0" r="48429" b="40599"/>
          <a:stretch/>
        </p:blipFill>
        <p:spPr bwMode="auto">
          <a:xfrm>
            <a:off x="251520" y="4221088"/>
            <a:ext cx="1274859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09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19" b="84836"/>
          <a:stretch/>
        </p:blipFill>
        <p:spPr bwMode="auto">
          <a:xfrm>
            <a:off x="1763688" y="3645024"/>
            <a:ext cx="605578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62" b="80809"/>
          <a:stretch/>
        </p:blipFill>
        <p:spPr bwMode="auto">
          <a:xfrm>
            <a:off x="971600" y="1772816"/>
            <a:ext cx="5312387" cy="214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57" r="70976" b="48426"/>
          <a:stretch/>
        </p:blipFill>
        <p:spPr bwMode="auto">
          <a:xfrm>
            <a:off x="323528" y="5036016"/>
            <a:ext cx="6058284" cy="153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7" b="79136"/>
          <a:stretch/>
        </p:blipFill>
        <p:spPr bwMode="auto">
          <a:xfrm>
            <a:off x="323528" y="1543100"/>
            <a:ext cx="6819568" cy="348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50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2 -</a:t>
            </a:r>
            <a:r>
              <a:rPr lang="en-US" altLang="ko-KR" sz="3600" dirty="0" smtClean="0"/>
              <a:t>F=(9/5)*C+32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7" r="67928" b="43349"/>
          <a:stretch/>
        </p:blipFill>
        <p:spPr bwMode="auto">
          <a:xfrm>
            <a:off x="405043" y="4957773"/>
            <a:ext cx="8041639" cy="1407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51" b="79824"/>
          <a:stretch/>
        </p:blipFill>
        <p:spPr bwMode="auto">
          <a:xfrm>
            <a:off x="395536" y="1484783"/>
            <a:ext cx="6048672" cy="345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5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대소문자로 바꾸기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64" b="84118"/>
          <a:stretch/>
        </p:blipFill>
        <p:spPr bwMode="auto">
          <a:xfrm>
            <a:off x="3851920" y="2321496"/>
            <a:ext cx="4190315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82" b="83264"/>
          <a:stretch/>
        </p:blipFill>
        <p:spPr bwMode="auto">
          <a:xfrm>
            <a:off x="251520" y="1340768"/>
            <a:ext cx="897708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2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34" b="83497"/>
          <a:stretch/>
        </p:blipFill>
        <p:spPr bwMode="auto">
          <a:xfrm>
            <a:off x="-148487" y="3140968"/>
            <a:ext cx="9838920" cy="334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87" b="82480"/>
          <a:stretch/>
        </p:blipFill>
        <p:spPr bwMode="auto">
          <a:xfrm>
            <a:off x="-164152" y="29058"/>
            <a:ext cx="9640495" cy="293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8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63" b="78127"/>
          <a:stretch/>
        </p:blipFill>
        <p:spPr bwMode="auto">
          <a:xfrm>
            <a:off x="683568" y="1412776"/>
            <a:ext cx="744623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t="46113" r="78980" b="47633"/>
          <a:stretch/>
        </p:blipFill>
        <p:spPr bwMode="auto">
          <a:xfrm>
            <a:off x="755576" y="4293096"/>
            <a:ext cx="5012872" cy="139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46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59" r="58579" b="45811"/>
          <a:stretch/>
        </p:blipFill>
        <p:spPr bwMode="auto">
          <a:xfrm>
            <a:off x="395536" y="4647376"/>
            <a:ext cx="13966451" cy="170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19" b="82462"/>
          <a:stretch/>
        </p:blipFill>
        <p:spPr bwMode="auto">
          <a:xfrm>
            <a:off x="539552" y="1412776"/>
            <a:ext cx="669980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49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1" t="25128" r="16331" b="32047"/>
          <a:stretch/>
        </p:blipFill>
        <p:spPr bwMode="auto">
          <a:xfrm>
            <a:off x="611560" y="1556791"/>
            <a:ext cx="6912768" cy="445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05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공백 제거 추가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8" y="1426802"/>
            <a:ext cx="7368914" cy="22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73" y="3717032"/>
            <a:ext cx="7401057" cy="201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755</Words>
  <Application>Microsoft Office PowerPoint</Application>
  <PresentationFormat>화면 슬라이드 쇼(4:3)</PresentationFormat>
  <Paragraphs>218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연습문제 1번</vt:lpstr>
      <vt:lpstr>연습문제2 -F=(9/5)*C+32</vt:lpstr>
      <vt:lpstr>대소문자로 바꾸기-시험</vt:lpstr>
      <vt:lpstr>PowerPoint 프레젠테이션</vt:lpstr>
      <vt:lpstr>연습문제 3번</vt:lpstr>
      <vt:lpstr>연습문제 4번</vt:lpstr>
      <vt:lpstr>PowerPoint 프레젠테이션</vt:lpstr>
      <vt:lpstr>문자열 공백 제거 추가 변경</vt:lpstr>
      <vt:lpstr>PowerPoint 프레젠테이션</vt:lpstr>
      <vt:lpstr>연습문제 5번</vt:lpstr>
      <vt:lpstr>문자열 입력 받아 기호로 변경</vt:lpstr>
      <vt:lpstr>문자열 분리 결합</vt:lpstr>
      <vt:lpstr>PowerPoint 프레젠테이션</vt:lpstr>
      <vt:lpstr>대소문자 변환</vt:lpstr>
      <vt:lpstr>연습문제 6번</vt:lpstr>
      <vt:lpstr>연습문제 7번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25</cp:revision>
  <dcterms:created xsi:type="dcterms:W3CDTF">2018-01-31T00:12:50Z</dcterms:created>
  <dcterms:modified xsi:type="dcterms:W3CDTF">2018-01-31T07:50:07Z</dcterms:modified>
</cp:coreProperties>
</file>