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8BB9-866A-4C96-A495-D8A0017BCC70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A1FE2-A233-4DED-BEC0-774A29107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0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=input("16</a:t>
            </a:r>
            <a:r>
              <a:rPr lang="ko-KR" altLang="en-US" dirty="0" smtClean="0"/>
              <a:t>진수 한 글자를 입력하세요</a:t>
            </a:r>
            <a:r>
              <a:rPr lang="en-US" altLang="ko-KR" dirty="0" smtClean="0"/>
              <a:t>. ")</a:t>
            </a:r>
          </a:p>
          <a:p>
            <a:r>
              <a:rPr lang="en-US" altLang="ko-KR" dirty="0" smtClean="0"/>
              <a:t>if (('A'&lt;=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&lt;='F') or ('0'&lt;=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&lt;= '9') or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&gt;='a' and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&lt;='f')):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print("10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==&gt; %d" %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(num,16))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print("16</a:t>
            </a:r>
            <a:r>
              <a:rPr lang="ko-KR" altLang="en-US" dirty="0" smtClean="0"/>
              <a:t>진수가 아닙니다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A1FE2-A233-4DED-BEC0-774A29107B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singer={}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singer['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']='</a:t>
            </a:r>
            <a:r>
              <a:rPr lang="ko-KR" altLang="en-US" dirty="0" err="1" smtClean="0"/>
              <a:t>아이오아이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singer['</a:t>
            </a:r>
            <a:r>
              <a:rPr lang="ko-KR" altLang="en-US" dirty="0" smtClean="0"/>
              <a:t>구성원수</a:t>
            </a:r>
            <a:r>
              <a:rPr lang="en-US" altLang="ko-KR" dirty="0" smtClean="0"/>
              <a:t>']=11</a:t>
            </a:r>
          </a:p>
          <a:p>
            <a:r>
              <a:rPr lang="en-US" altLang="ko-KR" dirty="0" smtClean="0"/>
              <a:t>singer['</a:t>
            </a:r>
            <a:r>
              <a:rPr lang="ko-KR" altLang="en-US" dirty="0" err="1" smtClean="0"/>
              <a:t>데뷰</a:t>
            </a:r>
            <a:r>
              <a:rPr lang="en-US" altLang="ko-KR" dirty="0" smtClean="0"/>
              <a:t>']='</a:t>
            </a:r>
            <a:r>
              <a:rPr lang="ko-KR" altLang="en-US" dirty="0" smtClean="0"/>
              <a:t>프로듀스</a:t>
            </a:r>
            <a:r>
              <a:rPr lang="en-US" altLang="ko-KR" dirty="0" smtClean="0"/>
              <a:t>101'</a:t>
            </a:r>
          </a:p>
          <a:p>
            <a:r>
              <a:rPr lang="en-US" altLang="ko-KR" dirty="0" smtClean="0"/>
              <a:t>singer['</a:t>
            </a:r>
            <a:r>
              <a:rPr lang="ko-KR" altLang="en-US" dirty="0" err="1" smtClean="0"/>
              <a:t>대표곡</a:t>
            </a:r>
            <a:r>
              <a:rPr lang="en-US" altLang="ko-KR" dirty="0" smtClean="0"/>
              <a:t>']='</a:t>
            </a:r>
            <a:r>
              <a:rPr lang="ko-KR" altLang="en-US" dirty="0" err="1" smtClean="0"/>
              <a:t>픽미픽미픽미업</a:t>
            </a:r>
            <a:r>
              <a:rPr lang="en-US" altLang="ko-KR" dirty="0" smtClean="0"/>
              <a:t>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k in </a:t>
            </a:r>
            <a:r>
              <a:rPr lang="en-US" altLang="ko-KR" dirty="0" err="1" smtClean="0"/>
              <a:t>singer.keys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print('%s --&gt; %s' %(</a:t>
            </a:r>
            <a:r>
              <a:rPr lang="en-US" altLang="ko-KR" dirty="0" err="1" smtClean="0"/>
              <a:t>k,singer</a:t>
            </a:r>
            <a:r>
              <a:rPr lang="en-US" altLang="ko-KR" dirty="0" smtClean="0"/>
              <a:t>[k]))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A1FE2-A233-4DED-BEC0-774A29107B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smtClean="0"/>
              <a:t>foods={ "</a:t>
            </a:r>
            <a:r>
              <a:rPr lang="ko-KR" altLang="en-US" dirty="0" smtClean="0"/>
              <a:t>떡볶이</a:t>
            </a:r>
            <a:r>
              <a:rPr lang="en-US" altLang="ko-KR" dirty="0" smtClean="0"/>
              <a:t>": "</a:t>
            </a:r>
            <a:r>
              <a:rPr lang="ko-KR" altLang="en-US" dirty="0" smtClean="0"/>
              <a:t>오뎅</a:t>
            </a:r>
            <a:r>
              <a:rPr lang="en-US" altLang="ko-KR" dirty="0" smtClean="0"/>
              <a:t>", "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": "</a:t>
            </a:r>
            <a:r>
              <a:rPr lang="ko-KR" altLang="en-US" dirty="0" smtClean="0"/>
              <a:t>단무지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":"</a:t>
            </a:r>
            <a:r>
              <a:rPr lang="ko-KR" altLang="en-US" dirty="0" smtClean="0"/>
              <a:t>김치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피자</a:t>
            </a:r>
            <a:r>
              <a:rPr lang="en-US" altLang="ko-KR" dirty="0" smtClean="0"/>
              <a:t>":"</a:t>
            </a:r>
            <a:r>
              <a:rPr lang="ko-KR" altLang="en-US" dirty="0" smtClean="0"/>
              <a:t>피클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      "</a:t>
            </a:r>
            <a:r>
              <a:rPr lang="ko-KR" altLang="en-US" dirty="0" smtClean="0"/>
              <a:t>맥주</a:t>
            </a:r>
            <a:r>
              <a:rPr lang="en-US" altLang="ko-KR" dirty="0" smtClean="0"/>
              <a:t>": "</a:t>
            </a:r>
            <a:r>
              <a:rPr lang="ko-KR" altLang="en-US" dirty="0" smtClean="0"/>
              <a:t>땅콩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치킨</a:t>
            </a:r>
            <a:r>
              <a:rPr lang="en-US" altLang="ko-KR" dirty="0" smtClean="0"/>
              <a:t>": "</a:t>
            </a:r>
            <a:r>
              <a:rPr lang="ko-KR" altLang="en-US" dirty="0" err="1" smtClean="0"/>
              <a:t>치킨무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삼겹살</a:t>
            </a:r>
            <a:r>
              <a:rPr lang="en-US" altLang="ko-KR" dirty="0" smtClean="0"/>
              <a:t>": "</a:t>
            </a:r>
            <a:r>
              <a:rPr lang="ko-KR" altLang="en-US" dirty="0" smtClean="0"/>
              <a:t>상추</a:t>
            </a:r>
            <a:r>
              <a:rPr lang="en-US" altLang="ko-KR" dirty="0" smtClean="0"/>
              <a:t>"};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smtClean="0"/>
              <a:t>while(True):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myfood</a:t>
            </a:r>
            <a:r>
              <a:rPr lang="en-US" altLang="ko-KR" dirty="0" smtClean="0"/>
              <a:t>=input(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(list(</a:t>
            </a:r>
            <a:r>
              <a:rPr lang="en-US" altLang="ko-KR" dirty="0" err="1" smtClean="0"/>
              <a:t>foods.keys</a:t>
            </a:r>
            <a:r>
              <a:rPr lang="en-US" altLang="ko-KR" dirty="0" smtClean="0"/>
              <a:t>()))+ " </a:t>
            </a:r>
            <a:r>
              <a:rPr lang="ko-KR" altLang="en-US" dirty="0" smtClean="0"/>
              <a:t>중 좋아하는 것은</a:t>
            </a:r>
            <a:r>
              <a:rPr lang="en-US" altLang="ko-KR" dirty="0" smtClean="0"/>
              <a:t>?")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myfood</a:t>
            </a:r>
            <a:r>
              <a:rPr lang="en-US" altLang="ko-KR" dirty="0" smtClean="0"/>
              <a:t> in foods:</a:t>
            </a:r>
          </a:p>
          <a:p>
            <a:r>
              <a:rPr lang="en-US" altLang="ko-KR" dirty="0" smtClean="0"/>
              <a:t>        print("&lt;%s&gt; </a:t>
            </a:r>
            <a:r>
              <a:rPr lang="ko-KR" altLang="en-US" dirty="0" smtClean="0"/>
              <a:t>궁합 음식은 </a:t>
            </a:r>
            <a:r>
              <a:rPr lang="en-US" altLang="ko-KR" dirty="0" smtClean="0"/>
              <a:t>&lt;%s&gt;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</a:t>
            </a:r>
            <a:r>
              <a:rPr lang="en-US" altLang="ko-KR" dirty="0" err="1" smtClean="0"/>
              <a:t>myfood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foods.get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myfood</a:t>
            </a:r>
            <a:r>
              <a:rPr lang="en-US" altLang="ko-KR" dirty="0" smtClean="0"/>
              <a:t>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myfood</a:t>
            </a:r>
            <a:r>
              <a:rPr lang="en-US" altLang="ko-KR" dirty="0" smtClean="0"/>
              <a:t>=="</a:t>
            </a:r>
            <a:r>
              <a:rPr lang="ko-KR" altLang="en-US" dirty="0" smtClean="0"/>
              <a:t>끝</a:t>
            </a:r>
            <a:r>
              <a:rPr lang="en-US" altLang="ko-KR" dirty="0" smtClean="0"/>
              <a:t>":</a:t>
            </a:r>
          </a:p>
          <a:p>
            <a:r>
              <a:rPr lang="en-US" altLang="ko-KR" dirty="0" smtClean="0"/>
              <a:t>        break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그런 음식이 없네요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확인해보세요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A1FE2-A233-4DED-BEC0-774A29107B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4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score=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점수를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score&gt;=90:</a:t>
            </a:r>
          </a:p>
          <a:p>
            <a:r>
              <a:rPr lang="en-US" altLang="ko-KR" dirty="0" smtClean="0"/>
              <a:t>    print("A")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if score&gt;=80:</a:t>
            </a:r>
          </a:p>
          <a:p>
            <a:r>
              <a:rPr lang="en-US" altLang="ko-KR" dirty="0" smtClean="0"/>
              <a:t>        print("B")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if score&gt;=70:</a:t>
            </a:r>
          </a:p>
          <a:p>
            <a:r>
              <a:rPr lang="en-US" altLang="ko-KR" dirty="0" smtClean="0"/>
              <a:t>            print("c")</a:t>
            </a:r>
          </a:p>
          <a:p>
            <a:r>
              <a:rPr lang="en-US" altLang="ko-KR" dirty="0" smtClean="0"/>
              <a:t>        else:</a:t>
            </a:r>
          </a:p>
          <a:p>
            <a:r>
              <a:rPr lang="en-US" altLang="ko-KR" dirty="0" smtClean="0"/>
              <a:t>            if score&gt;=60:</a:t>
            </a:r>
          </a:p>
          <a:p>
            <a:r>
              <a:rPr lang="en-US" altLang="ko-KR" dirty="0" smtClean="0"/>
              <a:t>                print("D")</a:t>
            </a:r>
          </a:p>
          <a:p>
            <a:r>
              <a:rPr lang="en-US" altLang="ko-KR" dirty="0" smtClean="0"/>
              <a:t>            else:</a:t>
            </a:r>
          </a:p>
          <a:p>
            <a:r>
              <a:rPr lang="en-US" altLang="ko-KR" dirty="0" smtClean="0"/>
              <a:t>                print("F")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학점입니다</a:t>
            </a:r>
            <a:r>
              <a:rPr lang="en-US" altLang="ko-KR" dirty="0" smtClean="0"/>
              <a:t>. ^^")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A1FE2-A233-4DED-BEC0-774A29107B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점수를 입력하세요</a:t>
            </a:r>
            <a:r>
              <a:rPr lang="en-US" altLang="ko-KR" dirty="0" smtClean="0"/>
              <a:t>:"))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grade&gt;=95:</a:t>
            </a:r>
          </a:p>
          <a:p>
            <a:r>
              <a:rPr lang="en-US" altLang="ko-KR" dirty="0" smtClean="0"/>
              <a:t>    print("A+")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grade&gt;=90:</a:t>
            </a:r>
          </a:p>
          <a:p>
            <a:r>
              <a:rPr lang="en-US" altLang="ko-KR" dirty="0" smtClean="0"/>
              <a:t>    print("A")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grade&gt;=85:</a:t>
            </a:r>
          </a:p>
          <a:p>
            <a:r>
              <a:rPr lang="en-US" altLang="ko-KR" dirty="0" smtClean="0"/>
              <a:t>    print("B+")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grade&gt;=80:</a:t>
            </a:r>
          </a:p>
          <a:p>
            <a:r>
              <a:rPr lang="en-US" altLang="ko-KR" dirty="0" smtClean="0"/>
              <a:t>    print("B")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grade&gt;=75:</a:t>
            </a:r>
          </a:p>
          <a:p>
            <a:r>
              <a:rPr lang="en-US" altLang="ko-KR" dirty="0" smtClean="0"/>
              <a:t>    print("C+")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grade&gt;=70:</a:t>
            </a:r>
          </a:p>
          <a:p>
            <a:r>
              <a:rPr lang="en-US" altLang="ko-KR" dirty="0" smtClean="0"/>
              <a:t>    print("C")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grade&gt;=65:</a:t>
            </a:r>
          </a:p>
          <a:p>
            <a:r>
              <a:rPr lang="en-US" altLang="ko-KR" dirty="0" smtClean="0"/>
              <a:t>    print("D+")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grade&gt;=600:</a:t>
            </a:r>
          </a:p>
          <a:p>
            <a:r>
              <a:rPr lang="en-US" altLang="ko-KR" dirty="0" smtClean="0"/>
              <a:t>    print("D")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else:  print("F")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학점입니다</a:t>
            </a:r>
            <a:r>
              <a:rPr lang="en-US" altLang="ko-KR" dirty="0" smtClean="0"/>
              <a:t>. ^^")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A1FE2-A233-4DED-BEC0-774A29107B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3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5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2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55EC-8DC5-4FE2-ADBB-2327769325C9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7649-8BC0-4765-B6FD-0ACEA8B30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5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진수 바꾸기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 rotWithShape="1">
          <a:blip r:embed="rId2"/>
          <a:srcRect r="70712" b="73454"/>
          <a:stretch/>
        </p:blipFill>
        <p:spPr bwMode="auto">
          <a:xfrm>
            <a:off x="1187624" y="1412776"/>
            <a:ext cx="3570793" cy="25891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53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 rotWithShape="1">
          <a:blip r:embed="rId3"/>
          <a:srcRect r="60000" b="82133"/>
          <a:stretch/>
        </p:blipFill>
        <p:spPr bwMode="auto">
          <a:xfrm>
            <a:off x="683568" y="1052736"/>
            <a:ext cx="6048672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70" r="84349" b="5015"/>
          <a:stretch/>
        </p:blipFill>
        <p:spPr bwMode="auto">
          <a:xfrm>
            <a:off x="827584" y="4637112"/>
            <a:ext cx="5311241" cy="136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9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38" b="83559"/>
          <a:stretch/>
        </p:blipFill>
        <p:spPr bwMode="auto">
          <a:xfrm>
            <a:off x="971600" y="1916832"/>
            <a:ext cx="37055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67673" r="77674" b="25173"/>
          <a:stretch/>
        </p:blipFill>
        <p:spPr bwMode="auto">
          <a:xfrm>
            <a:off x="1403648" y="4506686"/>
            <a:ext cx="4572752" cy="144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12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50" b="77590"/>
          <a:stretch/>
        </p:blipFill>
        <p:spPr bwMode="auto">
          <a:xfrm>
            <a:off x="395536" y="1628800"/>
            <a:ext cx="701281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9" r="50342" b="9097"/>
          <a:stretch/>
        </p:blipFill>
        <p:spPr bwMode="auto">
          <a:xfrm>
            <a:off x="395536" y="5013176"/>
            <a:ext cx="946133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56" b="73229"/>
          <a:stretch/>
        </p:blipFill>
        <p:spPr bwMode="auto">
          <a:xfrm>
            <a:off x="683568" y="1700808"/>
            <a:ext cx="4372297" cy="370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3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9" b="64667"/>
          <a:stretch/>
        </p:blipFill>
        <p:spPr bwMode="auto">
          <a:xfrm>
            <a:off x="1547664" y="476672"/>
            <a:ext cx="556714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3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389</Words>
  <Application>Microsoft Office PowerPoint</Application>
  <PresentationFormat>화면 슬라이드 쇼(4:3)</PresentationFormat>
  <Paragraphs>80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진수 바꾸기</vt:lpstr>
      <vt:lpstr>연습문제 10번</vt:lpstr>
      <vt:lpstr>딕셔너리 for</vt:lpstr>
      <vt:lpstr>PowerPoint 프레젠테이션</vt:lpstr>
      <vt:lpstr>If 학점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2018-01-31T05:05:51Z</dcterms:created>
  <dcterms:modified xsi:type="dcterms:W3CDTF">2018-01-31T07:45:39Z</dcterms:modified>
</cp:coreProperties>
</file>