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143-5BEC-4B2F-A6A7-2B4DE069814D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56918-5D09-4F5A-8C7F-C23674AAA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err="1" smtClean="0"/>
              <a:t>a,b,ch</a:t>
            </a:r>
            <a:r>
              <a:rPr lang="en-US" altLang="ko-KR" dirty="0" smtClean="0"/>
              <a:t>=0,0,""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첫 번째 수를 입력하세요</a:t>
            </a:r>
            <a:r>
              <a:rPr lang="en-US" altLang="ko-KR" dirty="0" smtClean="0"/>
              <a:t>:"))</a:t>
            </a:r>
          </a:p>
          <a:p>
            <a:r>
              <a:rPr lang="en-US" altLang="ko-KR" dirty="0" err="1" smtClean="0"/>
              <a:t>ch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계산할 연산자를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두 번째 수를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=="+":</a:t>
            </a:r>
          </a:p>
          <a:p>
            <a:r>
              <a:rPr lang="en-US" altLang="ko-KR" dirty="0" smtClean="0"/>
              <a:t>    print("%d+%d=%d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a,b,a+b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=="-":</a:t>
            </a:r>
          </a:p>
          <a:p>
            <a:r>
              <a:rPr lang="en-US" altLang="ko-KR" dirty="0" smtClean="0"/>
              <a:t>    print("%d-%d=%d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</a:t>
            </a:r>
            <a:r>
              <a:rPr lang="en-US" altLang="ko-KR" dirty="0" smtClean="0"/>
              <a:t>-b))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=="*":</a:t>
            </a:r>
          </a:p>
          <a:p>
            <a:r>
              <a:rPr lang="en-US" altLang="ko-KR" dirty="0" smtClean="0"/>
              <a:t>    print("%d*%d=%d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</a:t>
            </a:r>
            <a:r>
              <a:rPr lang="en-US" altLang="ko-KR" dirty="0" smtClean="0"/>
              <a:t>*b))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=="-":</a:t>
            </a:r>
          </a:p>
          <a:p>
            <a:r>
              <a:rPr lang="en-US" altLang="ko-KR" dirty="0" smtClean="0"/>
              <a:t>    print("%d/%d=%d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</a:t>
            </a:r>
            <a:r>
              <a:rPr lang="en-US" altLang="ko-KR" dirty="0" smtClean="0"/>
              <a:t>/b))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=="%":</a:t>
            </a:r>
          </a:p>
          <a:p>
            <a:r>
              <a:rPr lang="en-US" altLang="ko-KR" dirty="0" smtClean="0"/>
              <a:t>    print("%d%%d=%d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a,b,a%b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=="-":</a:t>
            </a:r>
          </a:p>
          <a:p>
            <a:r>
              <a:rPr lang="en-US" altLang="ko-KR" dirty="0" smtClean="0"/>
              <a:t>    print("%d//%d=%d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</a:t>
            </a:r>
            <a:r>
              <a:rPr lang="en-US" altLang="ko-KR" dirty="0" smtClean="0"/>
              <a:t>//b))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=="**":</a:t>
            </a:r>
          </a:p>
          <a:p>
            <a:r>
              <a:rPr lang="en-US" altLang="ko-KR" dirty="0" smtClean="0"/>
              <a:t>    print("%d**%d=%d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"%(</a:t>
            </a:r>
            <a:r>
              <a:rPr lang="en-US" altLang="ko-KR" dirty="0" err="1" smtClean="0"/>
              <a:t>a,b,a</a:t>
            </a:r>
            <a:r>
              <a:rPr lang="en-US" altLang="ko-KR" dirty="0" smtClean="0"/>
              <a:t>**b))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알 수 없는 연산자입니다</a:t>
            </a:r>
            <a:r>
              <a:rPr lang="en-US" altLang="ko-KR" dirty="0" smtClean="0"/>
              <a:t>.")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9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numbers=[]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in range(0,10):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numbers.append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(0,10))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생성된 리스트</a:t>
            </a:r>
            <a:r>
              <a:rPr lang="en-US" altLang="ko-KR" dirty="0" smtClean="0"/>
              <a:t>", numbers)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in range(0,10):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not in numbers:</a:t>
            </a:r>
          </a:p>
          <a:p>
            <a:r>
              <a:rPr lang="en-US" altLang="ko-KR" dirty="0" smtClean="0"/>
              <a:t>        print("%d </a:t>
            </a:r>
            <a:r>
              <a:rPr lang="ko-KR" altLang="en-US" dirty="0" smtClean="0"/>
              <a:t>숫자는 리스트에 없네요</a:t>
            </a:r>
            <a:r>
              <a:rPr lang="en-US" altLang="ko-KR" dirty="0" smtClean="0"/>
              <a:t>." %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7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select, answer, </a:t>
            </a:r>
            <a:r>
              <a:rPr lang="en-US" altLang="ko-KR" dirty="0" err="1" smtClean="0"/>
              <a:t>numStr</a:t>
            </a:r>
            <a:r>
              <a:rPr lang="en-US" altLang="ko-KR" dirty="0" smtClean="0"/>
              <a:t>, num1, num2=0,0,"",0,0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select=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(input("1.</a:t>
            </a:r>
            <a:r>
              <a:rPr lang="ko-KR" altLang="en-US" dirty="0" smtClean="0"/>
              <a:t>수식 계산기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두 수 사이 합계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select==1: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numStr</a:t>
            </a:r>
            <a:r>
              <a:rPr lang="en-US" altLang="ko-KR" dirty="0" smtClean="0"/>
              <a:t>=input("***</a:t>
            </a:r>
            <a:r>
              <a:rPr lang="ko-KR" altLang="en-US" dirty="0" smtClean="0"/>
              <a:t>수식을 입력하세요 </a:t>
            </a:r>
            <a:r>
              <a:rPr lang="en-US" altLang="ko-KR" dirty="0" smtClean="0"/>
              <a:t>: ")</a:t>
            </a:r>
          </a:p>
          <a:p>
            <a:r>
              <a:rPr lang="en-US" altLang="ko-KR" dirty="0" smtClean="0"/>
              <a:t>    answer=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print("%s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%5.1f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 %(</a:t>
            </a:r>
            <a:r>
              <a:rPr lang="en-US" altLang="ko-KR" dirty="0" err="1" smtClean="0"/>
              <a:t>numStr</a:t>
            </a:r>
            <a:r>
              <a:rPr lang="en-US" altLang="ko-KR" dirty="0" smtClean="0"/>
              <a:t>, answer))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select==2:</a:t>
            </a:r>
          </a:p>
          <a:p>
            <a:r>
              <a:rPr lang="en-US" altLang="ko-KR" dirty="0" smtClean="0"/>
              <a:t>    num1=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(input("*** </a:t>
            </a:r>
            <a:r>
              <a:rPr lang="ko-KR" altLang="en-US" dirty="0" smtClean="0"/>
              <a:t>첫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    num2=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(input("*** </a:t>
            </a:r>
            <a:r>
              <a:rPr lang="ko-KR" altLang="en-US" dirty="0" smtClean="0"/>
              <a:t>두 번째 숫자를 입력하세요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    for i in range(num1, num2+1):</a:t>
            </a:r>
          </a:p>
          <a:p>
            <a:r>
              <a:rPr lang="en-US" altLang="ko-KR" dirty="0" smtClean="0"/>
              <a:t>        answer=</a:t>
            </a:r>
            <a:r>
              <a:rPr lang="en-US" altLang="ko-KR" dirty="0" err="1" smtClean="0"/>
              <a:t>answer+i</a:t>
            </a:r>
            <a:endParaRPr lang="en-US" altLang="ko-KR" dirty="0" smtClean="0"/>
          </a:p>
          <a:p>
            <a:r>
              <a:rPr lang="en-US" altLang="ko-KR" dirty="0" smtClean="0"/>
              <a:t>    print("%d+...+%d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%(num1, num2, answer))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 입력해야 합니다</a:t>
            </a:r>
            <a:r>
              <a:rPr lang="en-US" altLang="ko-KR" dirty="0" smtClean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4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num1,num2=0,0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num1=(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(1,7))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주사위를 던져서 나온 숫자는 </a:t>
            </a:r>
            <a:r>
              <a:rPr lang="en-US" altLang="ko-KR" dirty="0" smtClean="0"/>
              <a:t>", num1)</a:t>
            </a:r>
          </a:p>
          <a:p>
            <a:r>
              <a:rPr lang="en-US" altLang="ko-KR" dirty="0" smtClean="0"/>
              <a:t>num2=(</a:t>
            </a:r>
            <a:r>
              <a:rPr lang="en-US" altLang="ko-KR" dirty="0" err="1" smtClean="0"/>
              <a:t>random.randrange</a:t>
            </a:r>
            <a:r>
              <a:rPr lang="en-US" altLang="ko-KR" dirty="0" smtClean="0"/>
              <a:t>(1,7))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주사위를 던져서 나온 숫자는 </a:t>
            </a:r>
            <a:r>
              <a:rPr lang="en-US" altLang="ko-KR" dirty="0" smtClean="0"/>
              <a:t>", num2)</a:t>
            </a:r>
          </a:p>
          <a:p>
            <a:r>
              <a:rPr lang="en-US" altLang="ko-KR" dirty="0" smtClean="0"/>
              <a:t>if num1&gt;num2: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이긴 사람은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이긴 사람은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3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random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time=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random.randint</a:t>
            </a:r>
            <a:r>
              <a:rPr lang="en-US" altLang="ko-KR" dirty="0" smtClean="0"/>
              <a:t>(1,24))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현재 시각은 </a:t>
            </a:r>
            <a:r>
              <a:rPr lang="en-US" altLang="ko-KR" dirty="0" smtClean="0"/>
              <a:t>", time)</a:t>
            </a:r>
          </a:p>
          <a:p>
            <a:r>
              <a:rPr lang="en-US" altLang="ko-KR" dirty="0" err="1" smtClean="0"/>
              <a:t>ch</a:t>
            </a:r>
            <a:r>
              <a:rPr lang="en-US" altLang="ko-KR" dirty="0" smtClean="0"/>
              <a:t>=("True", "False")</a:t>
            </a:r>
          </a:p>
          <a:p>
            <a:r>
              <a:rPr lang="en-US" altLang="ko-KR" dirty="0" smtClean="0"/>
              <a:t>weather=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현재 날씨는 </a:t>
            </a:r>
            <a:r>
              <a:rPr lang="en-US" altLang="ko-KR" dirty="0" smtClean="0"/>
              <a:t>", weather)</a:t>
            </a:r>
          </a:p>
          <a:p>
            <a:r>
              <a:rPr lang="en-US" altLang="ko-KR" dirty="0" smtClean="0"/>
              <a:t>if (time&gt;=6) and (time&lt;=9) and (weather=="True"):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종달새가 노래를 부릅니다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종달새가 노래를 부르지 않습니다</a:t>
            </a:r>
            <a:r>
              <a:rPr lang="en-US" altLang="ko-KR" smtClean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5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i,hap</a:t>
            </a:r>
            <a:r>
              <a:rPr lang="en-US" altLang="ko-KR" dirty="0" smtClean="0"/>
              <a:t>=0,0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range(501,1001,2):</a:t>
            </a:r>
          </a:p>
          <a:p>
            <a:r>
              <a:rPr lang="en-US" altLang="ko-KR" dirty="0" smtClean="0"/>
              <a:t>    hap=</a:t>
            </a:r>
            <a:r>
              <a:rPr lang="en-US" altLang="ko-KR" dirty="0" err="1" smtClean="0"/>
              <a:t>hap+i</a:t>
            </a:r>
            <a:endParaRPr lang="en-US" altLang="ko-KR" dirty="0" smtClean="0"/>
          </a:p>
          <a:p>
            <a:r>
              <a:rPr lang="en-US" altLang="ko-KR" dirty="0" smtClean="0"/>
              <a:t>print("500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까지 홀수의 합</a:t>
            </a:r>
            <a:r>
              <a:rPr lang="en-US" altLang="ko-KR" dirty="0" smtClean="0"/>
              <a:t>:%</a:t>
            </a:r>
            <a:r>
              <a:rPr lang="en-US" altLang="ko-KR" dirty="0" err="1" smtClean="0"/>
              <a:t>d"%hap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i,sum</a:t>
            </a:r>
            <a:r>
              <a:rPr lang="en-US" altLang="ko-KR" dirty="0" smtClean="0"/>
              <a:t>=0,0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range(7,101,7):</a:t>
            </a:r>
          </a:p>
          <a:p>
            <a:r>
              <a:rPr lang="en-US" altLang="ko-KR" dirty="0" smtClean="0"/>
              <a:t>    sum=</a:t>
            </a:r>
            <a:r>
              <a:rPr lang="en-US" altLang="ko-KR" dirty="0" err="1" smtClean="0"/>
              <a:t>sum+i</a:t>
            </a:r>
            <a:endParaRPr lang="en-US" altLang="ko-KR" dirty="0" smtClean="0"/>
          </a:p>
          <a:p>
            <a:r>
              <a:rPr lang="en-US" altLang="ko-KR" dirty="0" smtClean="0"/>
              <a:t>print("0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의 배수의 합</a:t>
            </a:r>
            <a:r>
              <a:rPr lang="en-US" altLang="ko-KR" dirty="0" smtClean="0"/>
              <a:t>:%</a:t>
            </a:r>
            <a:r>
              <a:rPr lang="en-US" altLang="ko-KR" dirty="0" err="1" smtClean="0"/>
              <a:t>d"%sum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56918-5D09-4F5A-8C7F-C23674AAAD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7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5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9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6C11-2FE6-48B0-8D61-DFC563CE0E31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FDF5-9347-4DEE-85D0-BAAE4083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1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22639" r="62989" b="69067"/>
          <a:stretch/>
        </p:blipFill>
        <p:spPr bwMode="auto">
          <a:xfrm>
            <a:off x="1187624" y="4538431"/>
            <a:ext cx="623770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4" t="35709" r="38693" b="32411"/>
          <a:stretch/>
        </p:blipFill>
        <p:spPr bwMode="auto">
          <a:xfrm>
            <a:off x="539552" y="980728"/>
            <a:ext cx="4104456" cy="380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숫자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31547" r="25833" b="50000"/>
          <a:stretch/>
        </p:blipFill>
        <p:spPr bwMode="auto">
          <a:xfrm>
            <a:off x="827584" y="1772816"/>
            <a:ext cx="45310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5" t="39221" r="54761" b="46524"/>
          <a:stretch/>
        </p:blipFill>
        <p:spPr bwMode="auto">
          <a:xfrm>
            <a:off x="962349" y="4374638"/>
            <a:ext cx="4261567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9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계산기 </a:t>
            </a:r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87" b="71400"/>
          <a:stretch/>
        </p:blipFill>
        <p:spPr bwMode="auto">
          <a:xfrm>
            <a:off x="539552" y="1484784"/>
            <a:ext cx="4752528" cy="286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5" t="23335" r="66403" b="59764"/>
          <a:stretch/>
        </p:blipFill>
        <p:spPr bwMode="auto">
          <a:xfrm>
            <a:off x="5292080" y="2276872"/>
            <a:ext cx="340238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4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7" t="44371" r="50000" b="33080"/>
          <a:stretch/>
        </p:blipFill>
        <p:spPr bwMode="auto">
          <a:xfrm>
            <a:off x="611560" y="1700808"/>
            <a:ext cx="3795532" cy="238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2" t="59534" r="61689" b="30617"/>
          <a:stretch/>
        </p:blipFill>
        <p:spPr bwMode="auto">
          <a:xfrm>
            <a:off x="617037" y="4365104"/>
            <a:ext cx="524736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8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종달새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65821" r="64106" b="24330"/>
          <a:stretch/>
        </p:blipFill>
        <p:spPr bwMode="auto">
          <a:xfrm>
            <a:off x="827584" y="4844204"/>
            <a:ext cx="3230624" cy="113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9" t="33694" r="19342" b="45571"/>
          <a:stretch/>
        </p:blipFill>
        <p:spPr bwMode="auto">
          <a:xfrm>
            <a:off x="683568" y="1772815"/>
            <a:ext cx="5328592" cy="275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00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500~1000 </a:t>
            </a:r>
            <a:r>
              <a:rPr lang="ko-KR" altLang="en-US" dirty="0" smtClean="0"/>
              <a:t>홀수의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1" t="55347" r="62065" b="31694"/>
          <a:stretch/>
        </p:blipFill>
        <p:spPr bwMode="auto">
          <a:xfrm>
            <a:off x="755576" y="2132856"/>
            <a:ext cx="501751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51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1~100 7</a:t>
            </a:r>
            <a:r>
              <a:rPr lang="ko-KR" altLang="en-US" dirty="0" smtClean="0"/>
              <a:t>의 배수 합계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0" t="66210" r="26072" b="21608"/>
          <a:stretch/>
        </p:blipFill>
        <p:spPr bwMode="auto">
          <a:xfrm>
            <a:off x="395536" y="1484784"/>
            <a:ext cx="816295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" t="30886" r="63971" b="63153"/>
          <a:stretch/>
        </p:blipFill>
        <p:spPr bwMode="auto">
          <a:xfrm>
            <a:off x="467544" y="4194313"/>
            <a:ext cx="666230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4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514</Words>
  <Application>Microsoft Office PowerPoint</Application>
  <PresentationFormat>화면 슬라이드 쇼(4:3)</PresentationFormat>
  <Paragraphs>101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계산기 프로그램</vt:lpstr>
      <vt:lpstr>랜덤 숫자</vt:lpstr>
      <vt:lpstr>수식 계산기 eval</vt:lpstr>
      <vt:lpstr>실습문제1</vt:lpstr>
      <vt:lpstr>실습문제2 종달새</vt:lpstr>
      <vt:lpstr>500~1000 홀수의 합</vt:lpstr>
      <vt:lpstr>1~100 7의 배수 합계 구하기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13</cp:revision>
  <dcterms:created xsi:type="dcterms:W3CDTF">2018-02-01T01:18:55Z</dcterms:created>
  <dcterms:modified xsi:type="dcterms:W3CDTF">2018-02-01T04:13:30Z</dcterms:modified>
</cp:coreProperties>
</file>