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7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4F0C-64D4-4F1D-9577-3103032DEAD0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3E73-F183-4D9B-965F-0EBA15D86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tt1=('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tt2=list(tt1)</a:t>
            </a:r>
          </a:p>
          <a:p>
            <a:r>
              <a:rPr lang="en-US" altLang="ko-KR" dirty="0" smtClean="0"/>
              <a:t>tt2[1]='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print(tt2)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thisyear_test</a:t>
            </a:r>
            <a:r>
              <a:rPr lang="en-US" altLang="ko-KR" dirty="0" smtClean="0"/>
              <a:t>=[]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={'Americano':'2000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'Cafe latte':'2500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'Green Tea latte':'3000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'Mocha latte':'3500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r>
              <a:rPr lang="en-US" altLang="ko-KR" dirty="0" smtClean="0"/>
              <a:t>print('Americano'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print('</a:t>
            </a:r>
            <a:r>
              <a:rPr lang="en-US" altLang="ko-KR" dirty="0" err="1" smtClean="0"/>
              <a:t>Vanila</a:t>
            </a:r>
            <a:r>
              <a:rPr lang="en-US" altLang="ko-KR" dirty="0" smtClean="0"/>
              <a:t> latte'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0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={'Americano':'2000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'Cafe latte':'2500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'Green Tea latte':'3000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'Mocha latte':'3500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r>
              <a:rPr lang="en-US" altLang="ko-KR" dirty="0" smtClean="0"/>
              <a:t>print('Americano'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print('</a:t>
            </a:r>
            <a:r>
              <a:rPr lang="en-US" altLang="ko-KR" dirty="0" err="1" smtClean="0"/>
              <a:t>Vanila</a:t>
            </a:r>
            <a:r>
              <a:rPr lang="en-US" altLang="ko-KR" dirty="0" smtClean="0"/>
              <a:t> latte'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9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list_ex1=["</a:t>
            </a:r>
            <a:r>
              <a:rPr lang="en-US" altLang="ko-KR" dirty="0" err="1" smtClean="0"/>
              <a:t>risk","issue</a:t>
            </a:r>
            <a:r>
              <a:rPr lang="en-US" altLang="ko-KR" dirty="0" smtClean="0"/>
              <a:t>", "test", "maintenance", "maturity"]</a:t>
            </a:r>
          </a:p>
          <a:p>
            <a:r>
              <a:rPr lang="en-US" altLang="ko-KR" dirty="0" smtClean="0"/>
              <a:t>list_ex2=["</a:t>
            </a:r>
            <a:r>
              <a:rPr lang="en-US" altLang="ko-KR" dirty="0" err="1" smtClean="0"/>
              <a:t>security","plan</a:t>
            </a:r>
            <a:r>
              <a:rPr lang="en-US" altLang="ko-KR" dirty="0" smtClean="0"/>
              <a:t>", "design", "systematic", "safety"]</a:t>
            </a:r>
          </a:p>
          <a:p>
            <a:r>
              <a:rPr lang="en-US" altLang="ko-KR" dirty="0" smtClean="0"/>
              <a:t>list_ex3=["</a:t>
            </a:r>
            <a:r>
              <a:rPr lang="en-US" altLang="ko-KR" dirty="0" err="1" smtClean="0"/>
              <a:t>maintenance","verification</a:t>
            </a:r>
            <a:r>
              <a:rPr lang="en-US" altLang="ko-KR" dirty="0" smtClean="0"/>
              <a:t>", "validation"]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('maintenance' in list_ex1 and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(list_ex1)&gt;=5):</a:t>
            </a:r>
          </a:p>
          <a:p>
            <a:r>
              <a:rPr lang="en-US" altLang="ko-KR" dirty="0" smtClean="0"/>
              <a:t>    print("list_ex1 will be tested.")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('maintenance' in list_ex2 and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(list_ex2)&gt;=5):</a:t>
            </a:r>
          </a:p>
          <a:p>
            <a:r>
              <a:rPr lang="en-US" altLang="ko-KR" dirty="0" smtClean="0"/>
              <a:t>    print("list_ex2 will be tested.")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 :</a:t>
            </a:r>
          </a:p>
          <a:p>
            <a:r>
              <a:rPr lang="en-US" altLang="ko-KR" dirty="0" smtClean="0"/>
              <a:t>    print("list_ex3 will be tested.")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list_spell_re</a:t>
            </a:r>
            <a:r>
              <a:rPr lang="en-US" altLang="ko-KR" dirty="0" smtClean="0"/>
              <a:t>=["</a:t>
            </a:r>
            <a:r>
              <a:rPr lang="en-US" altLang="ko-KR" dirty="0" err="1" smtClean="0"/>
              <a:t>r","e</a:t>
            </a:r>
            <a:r>
              <a:rPr lang="en-US" altLang="ko-KR" dirty="0" smtClean="0"/>
              <a:t>"]</a:t>
            </a:r>
          </a:p>
          <a:p>
            <a:r>
              <a:rPr lang="en-US" altLang="ko-KR" dirty="0" err="1" smtClean="0"/>
              <a:t>list_spell_serve</a:t>
            </a:r>
            <a:r>
              <a:rPr lang="en-US" altLang="ko-KR" dirty="0" smtClean="0"/>
              <a:t>=["</a:t>
            </a:r>
            <a:r>
              <a:rPr lang="en-US" altLang="ko-KR" dirty="0" err="1" smtClean="0"/>
              <a:t>s","e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r","v","e</a:t>
            </a:r>
            <a:r>
              <a:rPr lang="en-US" altLang="ko-KR" dirty="0" smtClean="0"/>
              <a:t>"]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list_spell_reserve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list_spell_re</a:t>
            </a:r>
            <a:r>
              <a:rPr lang="en-US" altLang="ko-KR" dirty="0" smtClean="0"/>
              <a:t>)+(</a:t>
            </a:r>
            <a:r>
              <a:rPr lang="en-US" altLang="ko-KR" dirty="0" err="1" smtClean="0"/>
              <a:t>list_spell_serve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list_spell_reserve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list_spell_reserve.remove</a:t>
            </a:r>
            <a:r>
              <a:rPr lang="en-US" altLang="ko-KR" dirty="0" smtClean="0"/>
              <a:t>("r")</a:t>
            </a:r>
          </a:p>
          <a:p>
            <a:r>
              <a:rPr lang="en-US" altLang="ko-KR" dirty="0" err="1" smtClean="0"/>
              <a:t>list_spell_reserve.remove</a:t>
            </a:r>
            <a:r>
              <a:rPr lang="en-US" altLang="ko-KR" dirty="0" smtClean="0"/>
              <a:t>("e")</a:t>
            </a:r>
          </a:p>
          <a:p>
            <a:r>
              <a:rPr lang="en-US" altLang="ko-KR" dirty="0" err="1" smtClean="0"/>
              <a:t>list_spell_reserve.insert</a:t>
            </a:r>
            <a:r>
              <a:rPr lang="en-US" altLang="ko-KR" dirty="0" smtClean="0"/>
              <a:t>(0, "o")</a:t>
            </a:r>
          </a:p>
          <a:p>
            <a:r>
              <a:rPr lang="en-US" altLang="ko-KR" dirty="0" err="1" smtClean="0"/>
              <a:t>list_spell_reserve.insert</a:t>
            </a:r>
            <a:r>
              <a:rPr lang="en-US" altLang="ko-KR" dirty="0" smtClean="0"/>
              <a:t>(1, "b")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list_spell_reserve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8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02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4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92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리스트퀴즈 및 개별실습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475" y="511313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224608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0" b="77636"/>
          <a:stretch/>
        </p:blipFill>
        <p:spPr bwMode="auto">
          <a:xfrm>
            <a:off x="481482" y="1515682"/>
            <a:ext cx="3550992" cy="205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67480" r="70084" b="25125"/>
          <a:stretch/>
        </p:blipFill>
        <p:spPr bwMode="auto">
          <a:xfrm>
            <a:off x="4499992" y="2638987"/>
            <a:ext cx="3320368" cy="88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7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267025"/>
            <a:ext cx="6098876" cy="86560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prstClr val="black"/>
                </a:solidFill>
              </a:rPr>
              <a:t>한 중학교에서는 평소 영어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수학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과학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사회 이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>
                <a:solidFill>
                  <a:prstClr val="black"/>
                </a:solidFill>
              </a:rPr>
              <a:t>가지 과목을 시험을 본다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하지만 올해에만 수학시험을 과제로 대체하기로 하였다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이때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수학 과목만 ‘과제’로 대체한 리스트를 출력하는 프로그램을 작성하라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단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원래 과목 목록은 변하지 않는다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2614980"/>
            <a:ext cx="6098876" cy="47327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영어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과학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사회의 과목을 </a:t>
            </a:r>
            <a:r>
              <a:rPr lang="en-US" altLang="ko-KR" sz="1100">
                <a:solidFill>
                  <a:prstClr val="black"/>
                </a:solidFill>
              </a:rPr>
              <a:t>tuple</a:t>
            </a:r>
            <a:r>
              <a:rPr lang="ko-KR" altLang="en-US" sz="1100">
                <a:solidFill>
                  <a:prstClr val="black"/>
                </a:solidFill>
              </a:rPr>
              <a:t>로 작성한다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4710471"/>
            <a:ext cx="6098876" cy="115549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&gt;&gt;&gt;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thisyear_test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prstClr val="black"/>
                </a:solidFill>
              </a:rPr>
              <a:t>&gt;&gt;&gt;test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12958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tt1=('</a:t>
            </a:r>
            <a:r>
              <a:rPr lang="ko-KR" altLang="en-US" dirty="0"/>
              <a:t>영어</a:t>
            </a:r>
            <a:r>
              <a:rPr lang="en-US" altLang="ko-KR" dirty="0"/>
              <a:t>','</a:t>
            </a:r>
            <a:r>
              <a:rPr lang="ko-KR" altLang="en-US" dirty="0"/>
              <a:t>수학</a:t>
            </a:r>
            <a:r>
              <a:rPr lang="en-US" altLang="ko-KR" dirty="0"/>
              <a:t>','</a:t>
            </a:r>
            <a:r>
              <a:rPr lang="ko-KR" altLang="en-US" dirty="0"/>
              <a:t>과학</a:t>
            </a:r>
            <a:r>
              <a:rPr lang="en-US" altLang="ko-KR" dirty="0"/>
              <a:t>','</a:t>
            </a:r>
            <a:r>
              <a:rPr lang="ko-KR" altLang="en-US" dirty="0"/>
              <a:t>사회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tt2=list(tt1)</a:t>
            </a:r>
          </a:p>
          <a:p>
            <a:r>
              <a:rPr lang="en-US" altLang="ko-KR" dirty="0"/>
              <a:t>tt2[1]='</a:t>
            </a:r>
            <a:r>
              <a:rPr lang="ko-KR" altLang="en-US" dirty="0"/>
              <a:t>과제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print(tt2)</a:t>
            </a:r>
          </a:p>
          <a:p>
            <a:endParaRPr lang="en-US" altLang="ko-KR" dirty="0"/>
          </a:p>
          <a:p>
            <a:r>
              <a:rPr lang="en-US" altLang="ko-KR" dirty="0" err="1"/>
              <a:t>thisyear_test</a:t>
            </a:r>
            <a:r>
              <a:rPr lang="en-US" altLang="ko-KR" dirty="0"/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85287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8.3. 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dictionary</a:t>
            </a:r>
            <a:r>
              <a:rPr lang="ko-KR" altLang="en-US" sz="1400" dirty="0">
                <a:solidFill>
                  <a:prstClr val="black"/>
                </a:solidFill>
              </a:rPr>
              <a:t>는 순서가 없으므로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결과가 다르게 나올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147553"/>
            <a:ext cx="6098876" cy="98507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prstClr val="black"/>
                </a:solidFill>
              </a:rPr>
              <a:t>어느 커피숍에는 메뉴가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>
                <a:solidFill>
                  <a:prstClr val="black"/>
                </a:solidFill>
              </a:rPr>
              <a:t>가지 있다</a:t>
            </a:r>
            <a:r>
              <a:rPr lang="en-US" altLang="ko-KR" sz="1100" dirty="0">
                <a:solidFill>
                  <a:prstClr val="black"/>
                </a:solidFill>
              </a:rPr>
              <a:t>. Americano, Cafe latte, Green Tea latte, Mocha latte </a:t>
            </a:r>
            <a:r>
              <a:rPr lang="ko-KR" altLang="en-US" sz="1100" dirty="0">
                <a:solidFill>
                  <a:prstClr val="black"/>
                </a:solidFill>
              </a:rPr>
              <a:t>각 메뉴의 가격은 </a:t>
            </a:r>
            <a:r>
              <a:rPr lang="en-US" altLang="ko-KR" sz="1100" dirty="0">
                <a:solidFill>
                  <a:prstClr val="black"/>
                </a:solidFill>
              </a:rPr>
              <a:t>2000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2500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3000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3500</a:t>
            </a:r>
            <a:r>
              <a:rPr lang="ko-KR" altLang="en-US" sz="1100" dirty="0">
                <a:solidFill>
                  <a:prstClr val="black"/>
                </a:solidFill>
              </a:rPr>
              <a:t>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이 목록을 </a:t>
            </a:r>
            <a:r>
              <a:rPr lang="en-US" altLang="ko-KR" sz="1100" dirty="0">
                <a:solidFill>
                  <a:prstClr val="black"/>
                </a:solidFill>
              </a:rPr>
              <a:t>dictionary</a:t>
            </a:r>
            <a:r>
              <a:rPr lang="ko-KR" altLang="en-US" sz="1100" dirty="0">
                <a:solidFill>
                  <a:prstClr val="black"/>
                </a:solidFill>
              </a:rPr>
              <a:t>로 작성해보고 </a:t>
            </a:r>
            <a:r>
              <a:rPr lang="en-US" altLang="ko-KR" sz="1100" dirty="0">
                <a:solidFill>
                  <a:prstClr val="black"/>
                </a:solidFill>
              </a:rPr>
              <a:t>Americano</a:t>
            </a:r>
            <a:r>
              <a:rPr lang="ko-KR" altLang="en-US" sz="1100" dirty="0">
                <a:solidFill>
                  <a:prstClr val="black"/>
                </a:solidFill>
              </a:rPr>
              <a:t>와 </a:t>
            </a:r>
            <a:r>
              <a:rPr lang="en-US" altLang="ko-KR" sz="1100" dirty="0" err="1">
                <a:solidFill>
                  <a:prstClr val="black"/>
                </a:solidFill>
              </a:rPr>
              <a:t>Vanila</a:t>
            </a:r>
            <a:r>
              <a:rPr lang="en-US" altLang="ko-KR" sz="1100" dirty="0">
                <a:solidFill>
                  <a:prstClr val="black"/>
                </a:solidFill>
              </a:rPr>
              <a:t> latte</a:t>
            </a:r>
            <a:r>
              <a:rPr lang="ko-KR" altLang="en-US" sz="1100" dirty="0">
                <a:solidFill>
                  <a:prstClr val="black"/>
                </a:solidFill>
              </a:rPr>
              <a:t>가 있는지 없는지 확인해보자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8200" y="2614980"/>
            <a:ext cx="6098876" cy="456024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dictionary</a:t>
            </a:r>
            <a:r>
              <a:rPr lang="ko-KR" altLang="en-US" sz="1100">
                <a:solidFill>
                  <a:prstClr val="black"/>
                </a:solidFill>
              </a:rPr>
              <a:t>로 메뉴를 정의한다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5091635"/>
            <a:ext cx="6098876" cy="62767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True</a:t>
            </a:r>
          </a:p>
          <a:p>
            <a:pPr algn="just"/>
            <a:r>
              <a:rPr lang="en-US" altLang="ko-KR" sz="1100">
                <a:solidFill>
                  <a:prstClr val="black"/>
                </a:solidFill>
              </a:rPr>
              <a:t>False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t="30963" r="55285" b="59924"/>
          <a:stretch/>
        </p:blipFill>
        <p:spPr bwMode="auto">
          <a:xfrm>
            <a:off x="338870" y="1470248"/>
            <a:ext cx="3457966" cy="131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43733" r="81335" b="50000"/>
          <a:stretch/>
        </p:blipFill>
        <p:spPr bwMode="auto">
          <a:xfrm>
            <a:off x="3995936" y="1772816"/>
            <a:ext cx="1656184" cy="88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0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결과를 예측하여 넣어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['a', 'b', ['</a:t>
            </a:r>
            <a:r>
              <a:rPr lang="en-US" altLang="ko-KR" dirty="0" err="1"/>
              <a:t>c','d</a:t>
            </a:r>
            <a:r>
              <a:rPr lang="en-US" altLang="ko-KR" dirty="0"/>
              <a:t>'], 1, [2,3],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(list1)</a:t>
            </a:r>
          </a:p>
          <a:p>
            <a:pPr marL="0" indent="0">
              <a:buNone/>
            </a:pPr>
            <a:r>
              <a:rPr lang="en-US" altLang="ko-KR" dirty="0" smtClean="0"/>
              <a:t>( 6  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['b'] in list1</a:t>
            </a:r>
          </a:p>
          <a:p>
            <a:pPr marL="0" indent="0">
              <a:buNone/>
            </a:pPr>
            <a:r>
              <a:rPr lang="en-US" altLang="ko-KR" dirty="0"/>
              <a:t>(    </a:t>
            </a:r>
            <a:r>
              <a:rPr lang="en-US" altLang="ko-KR" dirty="0" smtClean="0"/>
              <a:t> False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</a:t>
            </a:r>
            <a:r>
              <a:rPr lang="en-US" altLang="ko-KR" dirty="0" err="1"/>
              <a:t>c','d</a:t>
            </a:r>
            <a:r>
              <a:rPr lang="en-US" altLang="ko-KR" dirty="0"/>
              <a:t>'] in list1</a:t>
            </a:r>
          </a:p>
          <a:p>
            <a:pPr marL="0" indent="0">
              <a:buNone/>
            </a:pPr>
            <a:r>
              <a:rPr lang="en-US" altLang="ko-KR" dirty="0" smtClean="0"/>
              <a:t>(      True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'a' in list1</a:t>
            </a:r>
          </a:p>
          <a:p>
            <a:pPr marL="0" indent="0">
              <a:buNone/>
            </a:pPr>
            <a:r>
              <a:rPr lang="en-US" altLang="ko-KR" dirty="0" smtClean="0"/>
              <a:t>( True       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2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작성된 프로그램의 빈칸을 채워 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 = [1,3,5,7,9]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 = [2,4,6,8,10]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[-3]</a:t>
            </a:r>
          </a:p>
          <a:p>
            <a:pPr marL="0" indent="0">
              <a:buNone/>
            </a:pPr>
            <a:r>
              <a:rPr lang="en-US" altLang="ko-KR" dirty="0" smtClean="0"/>
              <a:t>(      </a:t>
            </a:r>
            <a:r>
              <a:rPr lang="en-US" altLang="ko-KR" dirty="0"/>
              <a:t>5</a:t>
            </a:r>
            <a:r>
              <a:rPr lang="en-US" altLang="ko-KR" dirty="0" smtClean="0"/>
              <a:t>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[1+3]</a:t>
            </a:r>
          </a:p>
          <a:p>
            <a:pPr marL="0" indent="0">
              <a:buNone/>
            </a:pPr>
            <a:r>
              <a:rPr lang="en-US" altLang="ko-KR" dirty="0" smtClean="0"/>
              <a:t>(        10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</a:t>
            </a:r>
            <a:r>
              <a:rPr lang="en-US" altLang="ko-KR" dirty="0" err="1" smtClean="0"/>
              <a:t>list_odd+list_even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[1, 3, 5, 7, 9, 2, 4, 6, 8, 10]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 smtClean="0"/>
              <a:t>list_odd</a:t>
            </a:r>
            <a:r>
              <a:rPr lang="en-US" altLang="ko-KR" dirty="0" smtClean="0"/>
              <a:t>(2,4,6,8,10</a:t>
            </a:r>
            <a:r>
              <a:rPr lang="en-US" altLang="ko-KR" dirty="0"/>
              <a:t>)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list_odd</a:t>
            </a:r>
            <a:r>
              <a:rPr lang="en-US" altLang="ko-KR" dirty="0" smtClean="0"/>
              <a:t>*2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650" y="930275"/>
            <a:ext cx="7759700" cy="542607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ko-KR" altLang="en-US" dirty="0" err="1"/>
              <a:t>실행문에</a:t>
            </a:r>
            <a:r>
              <a:rPr lang="ko-KR" altLang="en-US" dirty="0"/>
              <a:t> 대한 결과가 올바른지 </a:t>
            </a:r>
            <a:r>
              <a:rPr lang="en-US" altLang="ko-KR" dirty="0"/>
              <a:t>O/X</a:t>
            </a:r>
            <a:r>
              <a:rPr lang="ko-KR" altLang="en-US" dirty="0"/>
              <a:t>로 표시해보자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[1,2,3,4,5,6,7,8,9]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list1[:3]</a:t>
            </a:r>
          </a:p>
          <a:p>
            <a:pPr marL="0" indent="0">
              <a:buNone/>
            </a:pPr>
            <a:r>
              <a:rPr lang="en-US" altLang="ko-KR" dirty="0"/>
              <a:t>[1, 2, 3]				</a:t>
            </a:r>
            <a:r>
              <a:rPr lang="en-US" altLang="ko-KR" dirty="0" smtClean="0"/>
              <a:t>(  </a:t>
            </a:r>
            <a:r>
              <a:rPr lang="en-US" altLang="ko-KR" dirty="0"/>
              <a:t>O</a:t>
            </a:r>
            <a:r>
              <a:rPr lang="en-US" altLang="ko-KR" dirty="0" smtClean="0"/>
              <a:t>     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list1[0:3]</a:t>
            </a:r>
          </a:p>
          <a:p>
            <a:pPr marL="0" indent="0">
              <a:buNone/>
            </a:pPr>
            <a:r>
              <a:rPr lang="en-US" altLang="ko-KR" dirty="0"/>
              <a:t>[2, 3]				</a:t>
            </a:r>
            <a:r>
              <a:rPr lang="en-US" altLang="ko-KR" dirty="0" smtClean="0"/>
              <a:t>(  x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list1[3:5]</a:t>
            </a:r>
          </a:p>
          <a:p>
            <a:pPr marL="0" indent="0">
              <a:buNone/>
            </a:pPr>
            <a:r>
              <a:rPr lang="en-US" altLang="ko-KR" dirty="0"/>
              <a:t>[4, 5]				</a:t>
            </a:r>
            <a:r>
              <a:rPr lang="en-US" altLang="ko-KR" dirty="0" smtClean="0"/>
              <a:t>(    O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list1[3:]</a:t>
            </a:r>
          </a:p>
          <a:p>
            <a:pPr marL="0" indent="0">
              <a:buNone/>
            </a:pPr>
            <a:r>
              <a:rPr lang="en-US" altLang="ko-KR" dirty="0"/>
              <a:t>[4, 5, 6, 7, 8, 9]		                   </a:t>
            </a:r>
            <a:r>
              <a:rPr lang="en-US" altLang="ko-KR" dirty="0" smtClean="0"/>
              <a:t>( O 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list1[3:999]</a:t>
            </a:r>
          </a:p>
          <a:p>
            <a:pPr marL="0" indent="0">
              <a:buNone/>
            </a:pPr>
            <a:r>
              <a:rPr lang="en-US" altLang="ko-KR" dirty="0"/>
              <a:t>[4, 5, 6, 7, 8, 9, 10, ..]		</a:t>
            </a:r>
            <a:r>
              <a:rPr lang="en-US" altLang="ko-KR" dirty="0" smtClean="0"/>
              <a:t>(     X   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755013"/>
            <a:ext cx="7759212" cy="3347973"/>
          </a:xfrm>
        </p:spPr>
        <p:txBody>
          <a:bodyPr/>
          <a:lstStyle/>
          <a:p>
            <a:r>
              <a:rPr lang="ko-KR" altLang="en-US" dirty="0"/>
              <a:t>다음 결과에 알맞도록 빈칸에 알맞은 값을 채워 보자</a:t>
            </a:r>
            <a:endParaRPr lang="en-US" altLang="ko-KR" dirty="0"/>
          </a:p>
          <a:p>
            <a:endParaRPr lang="en-US" altLang="ko-KR" b="1" dirty="0">
              <a:solidFill>
                <a:srgbClr val="77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 = ['a', 'b', 'c', 'd', 'e', 'f']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 string[0:3]         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['a', 'b', 'c']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</a:t>
            </a:r>
            <a:r>
              <a:rPr lang="en-US" altLang="ko-KR" dirty="0" smtClean="0"/>
              <a:t>string[2:5]         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['c', 'd',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</a:t>
            </a:r>
            <a:r>
              <a:rPr lang="en-US" altLang="ko-KR" dirty="0" smtClean="0"/>
              <a:t>string[1:3]            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['b', 'c']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68823"/>
            <a:ext cx="7759700" cy="4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6361" y="511313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7.2. 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314891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7" b="79305"/>
          <a:stretch/>
        </p:blipFill>
        <p:spPr bwMode="auto">
          <a:xfrm>
            <a:off x="585332" y="1515682"/>
            <a:ext cx="4353439" cy="205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t="77612" r="80596" b="15670"/>
          <a:stretch/>
        </p:blipFill>
        <p:spPr bwMode="auto">
          <a:xfrm>
            <a:off x="585332" y="3645024"/>
            <a:ext cx="245951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30403"/>
            <a:ext cx="7759700" cy="1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4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454" y="1484784"/>
            <a:ext cx="7759700" cy="19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768</Words>
  <Application>Microsoft Office PowerPoint</Application>
  <PresentationFormat>화면 슬라이드 쇼(4:3)</PresentationFormat>
  <Paragraphs>182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1_Office 테마</vt:lpstr>
      <vt:lpstr>리스트퀴즈 및 개별실습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2018-01-29T10:13:14Z</dcterms:created>
  <dcterms:modified xsi:type="dcterms:W3CDTF">2018-02-01T04:14:59Z</dcterms:modified>
</cp:coreProperties>
</file>