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F684A-9F0E-4271-8690-1FC75AB94A7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4E989-1EC6-44BA-ABEF-2FE45111C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8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coffee=0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, 2:</a:t>
            </a:r>
            <a:r>
              <a:rPr lang="ko-KR" altLang="en-US" dirty="0" smtClean="0"/>
              <a:t>설탕</a:t>
            </a:r>
            <a:r>
              <a:rPr lang="en-US" altLang="ko-KR" dirty="0" smtClean="0"/>
              <a:t>, 3:</a:t>
            </a:r>
            <a:r>
              <a:rPr lang="ko-KR" altLang="en-US" dirty="0" smtClean="0"/>
              <a:t>블랙</a:t>
            </a:r>
            <a:r>
              <a:rPr lang="en-US" altLang="ko-KR" dirty="0" smtClean="0"/>
              <a:t>)"))</a:t>
            </a:r>
          </a:p>
          <a:p>
            <a:r>
              <a:rPr lang="en-US" altLang="ko-KR" dirty="0" smtClean="0"/>
              <a:t>print()</a:t>
            </a:r>
          </a:p>
          <a:p>
            <a:r>
              <a:rPr lang="en-US" altLang="ko-KR" dirty="0" smtClean="0"/>
              <a:t>print("#1.</a:t>
            </a:r>
            <a:r>
              <a:rPr lang="ko-KR" altLang="en-US" dirty="0" smtClean="0"/>
              <a:t>뜨거운 물을 준비한다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print("#2.</a:t>
            </a:r>
            <a:r>
              <a:rPr lang="ko-KR" altLang="en-US" dirty="0" smtClean="0"/>
              <a:t>종이컵을 준비한다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coffee==1:</a:t>
            </a:r>
          </a:p>
          <a:p>
            <a:r>
              <a:rPr lang="en-US" altLang="ko-KR" dirty="0" smtClean="0"/>
              <a:t>    print("#3.</a:t>
            </a:r>
            <a:r>
              <a:rPr lang="ko-KR" altLang="en-US" dirty="0" smtClean="0"/>
              <a:t>보통커피를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coffee==2:</a:t>
            </a:r>
          </a:p>
          <a:p>
            <a:r>
              <a:rPr lang="en-US" altLang="ko-KR" dirty="0" smtClean="0"/>
              <a:t>    print("#3. </a:t>
            </a:r>
            <a:r>
              <a:rPr lang="ko-KR" altLang="en-US" dirty="0" err="1" smtClean="0"/>
              <a:t>설텅커피를</a:t>
            </a:r>
            <a:r>
              <a:rPr lang="ko-KR" altLang="en-US" dirty="0" smtClean="0"/>
              <a:t>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coffee==3:</a:t>
            </a:r>
          </a:p>
          <a:p>
            <a:r>
              <a:rPr lang="en-US" altLang="ko-KR" dirty="0" smtClean="0"/>
              <a:t>    print("#3.</a:t>
            </a:r>
            <a:r>
              <a:rPr lang="ko-KR" altLang="en-US" dirty="0" smtClean="0"/>
              <a:t>블랙커피를 탄다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print("#3.</a:t>
            </a:r>
            <a:r>
              <a:rPr lang="ko-KR" altLang="en-US" dirty="0" smtClean="0"/>
              <a:t>아무거나 탄다</a:t>
            </a:r>
            <a:r>
              <a:rPr lang="en-US" altLang="ko-KR" dirty="0" smtClean="0"/>
              <a:t>\n")</a:t>
            </a:r>
          </a:p>
          <a:p>
            <a:r>
              <a:rPr lang="en-US" altLang="ko-KR" dirty="0" smtClean="0"/>
              <a:t>print("#4.</a:t>
            </a:r>
            <a:r>
              <a:rPr lang="ko-KR" altLang="en-US" dirty="0" smtClean="0"/>
              <a:t>물을 붓는다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print("#5.</a:t>
            </a:r>
            <a:r>
              <a:rPr lang="ko-KR" altLang="en-US" dirty="0" smtClean="0"/>
              <a:t>스푼으로 저어서 녹인다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print()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(v1,v2,op):</a:t>
            </a:r>
          </a:p>
          <a:p>
            <a:r>
              <a:rPr lang="en-US" altLang="ko-KR" dirty="0" smtClean="0"/>
              <a:t>    result=0</a:t>
            </a:r>
          </a:p>
          <a:p>
            <a:r>
              <a:rPr lang="en-US" altLang="ko-KR" dirty="0" smtClean="0"/>
              <a:t>    if op=='+':</a:t>
            </a:r>
          </a:p>
          <a:p>
            <a:r>
              <a:rPr lang="en-US" altLang="ko-KR" dirty="0" smtClean="0"/>
              <a:t>        result=v1+v2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op=='-':</a:t>
            </a:r>
          </a:p>
          <a:p>
            <a:r>
              <a:rPr lang="en-US" altLang="ko-KR" dirty="0" smtClean="0"/>
              <a:t>        result=v1-v2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op=='*':</a:t>
            </a:r>
          </a:p>
          <a:p>
            <a:r>
              <a:rPr lang="en-US" altLang="ko-KR" dirty="0" smtClean="0"/>
              <a:t>        result=v1*v2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op=='/':</a:t>
            </a:r>
          </a:p>
          <a:p>
            <a:r>
              <a:rPr lang="en-US" altLang="ko-KR" dirty="0" smtClean="0"/>
              <a:t>        result=v1/v2</a:t>
            </a:r>
          </a:p>
          <a:p>
            <a:r>
              <a:rPr lang="en-US" altLang="ko-KR" dirty="0" smtClean="0"/>
              <a:t>    return result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res=0</a:t>
            </a:r>
          </a:p>
          <a:p>
            <a:r>
              <a:rPr lang="en-US" altLang="ko-KR" dirty="0" smtClean="0"/>
              <a:t>var1, var2, </a:t>
            </a:r>
            <a:r>
              <a:rPr lang="en-US" altLang="ko-KR" dirty="0" err="1" smtClean="0"/>
              <a:t>oper</a:t>
            </a:r>
            <a:r>
              <a:rPr lang="en-US" altLang="ko-KR" dirty="0" smtClean="0"/>
              <a:t>=0,0,""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err="1" smtClean="0"/>
              <a:t>oper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계산 입력</a:t>
            </a:r>
            <a:r>
              <a:rPr lang="en-US" altLang="ko-KR" dirty="0" smtClean="0"/>
              <a:t>(+,-,*,/): ")</a:t>
            </a:r>
          </a:p>
          <a:p>
            <a:r>
              <a:rPr lang="en-US" altLang="ko-KR" dirty="0" smtClean="0"/>
              <a:t>var1=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숫자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var2=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숫자 입력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res=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(var1,var2,oper)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print("##</a:t>
            </a:r>
            <a:r>
              <a:rPr lang="ko-KR" altLang="en-US" dirty="0" smtClean="0"/>
              <a:t>계산기</a:t>
            </a:r>
            <a:r>
              <a:rPr lang="en-US" altLang="ko-KR" dirty="0" smtClean="0"/>
              <a:t>: %d %s %d=%d" %(var1,oper, var2, res))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4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(v1,op,v2):</a:t>
            </a:r>
          </a:p>
          <a:p>
            <a:r>
              <a:rPr lang="en-US" altLang="ko-KR" dirty="0" smtClean="0"/>
              <a:t>    result=0</a:t>
            </a:r>
          </a:p>
          <a:p>
            <a:r>
              <a:rPr lang="en-US" altLang="ko-KR" dirty="0" smtClean="0"/>
              <a:t>    if op=='+':</a:t>
            </a:r>
          </a:p>
          <a:p>
            <a:r>
              <a:rPr lang="en-US" altLang="ko-KR" dirty="0" smtClean="0"/>
              <a:t>        result=v1+v2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op=='-':</a:t>
            </a:r>
          </a:p>
          <a:p>
            <a:r>
              <a:rPr lang="en-US" altLang="ko-KR" dirty="0" smtClean="0"/>
              <a:t>        result=v1-v2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op=='*':</a:t>
            </a:r>
          </a:p>
          <a:p>
            <a:r>
              <a:rPr lang="en-US" altLang="ko-KR" dirty="0" smtClean="0"/>
              <a:t>        result=v1*v2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op=='/':</a:t>
            </a:r>
          </a:p>
          <a:p>
            <a:r>
              <a:rPr lang="en-US" altLang="ko-KR" dirty="0" smtClean="0"/>
              <a:t>        if v2==0:</a:t>
            </a:r>
          </a:p>
          <a:p>
            <a:r>
              <a:rPr lang="en-US" altLang="ko-KR" dirty="0" smtClean="0"/>
              <a:t>            print("0</a:t>
            </a:r>
            <a:r>
              <a:rPr lang="ko-KR" altLang="en-US" dirty="0" smtClean="0"/>
              <a:t>으로 나눌 수 없습니다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        </a:t>
            </a:r>
          </a:p>
          <a:p>
            <a:r>
              <a:rPr lang="en-US" altLang="ko-KR" dirty="0" smtClean="0"/>
              <a:t>            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else:</a:t>
            </a:r>
          </a:p>
          <a:p>
            <a:r>
              <a:rPr lang="en-US" altLang="ko-KR" dirty="0" smtClean="0"/>
              <a:t>            result=v1/v2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op=='**':</a:t>
            </a:r>
          </a:p>
          <a:p>
            <a:r>
              <a:rPr lang="en-US" altLang="ko-KR" dirty="0" smtClean="0"/>
              <a:t>        result=v1**v2</a:t>
            </a:r>
          </a:p>
          <a:p>
            <a:r>
              <a:rPr lang="en-US" altLang="ko-KR" dirty="0" smtClean="0"/>
              <a:t>    return result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res=0</a:t>
            </a:r>
          </a:p>
          <a:p>
            <a:r>
              <a:rPr lang="en-US" altLang="ko-KR" dirty="0" smtClean="0"/>
              <a:t>var1, var2, </a:t>
            </a:r>
            <a:r>
              <a:rPr lang="en-US" altLang="ko-KR" dirty="0" err="1" smtClean="0"/>
              <a:t>oper</a:t>
            </a:r>
            <a:r>
              <a:rPr lang="en-US" altLang="ko-KR" dirty="0" smtClean="0"/>
              <a:t>=0,0,""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 부분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var1=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숫자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err="1" smtClean="0"/>
              <a:t>oper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계산 입력</a:t>
            </a:r>
            <a:r>
              <a:rPr lang="en-US" altLang="ko-KR" dirty="0" smtClean="0"/>
              <a:t>(+,-,*,/,**): ")</a:t>
            </a:r>
          </a:p>
          <a:p>
            <a:r>
              <a:rPr lang="en-US" altLang="ko-KR" dirty="0" smtClean="0"/>
              <a:t>var2=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숫자 입력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res=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(var1,oper,var2)</a:t>
            </a:r>
          </a:p>
          <a:p>
            <a:r>
              <a:rPr lang="en-US" altLang="ko-KR" dirty="0" smtClean="0"/>
              <a:t>if var2!=0 or </a:t>
            </a:r>
            <a:r>
              <a:rPr lang="en-US" altLang="ko-KR" dirty="0" err="1" smtClean="0"/>
              <a:t>oper</a:t>
            </a:r>
            <a:r>
              <a:rPr lang="en-US" altLang="ko-KR" dirty="0" smtClean="0"/>
              <a:t>!='/':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print("##</a:t>
            </a:r>
            <a:r>
              <a:rPr lang="ko-KR" altLang="en-US" dirty="0" smtClean="0"/>
              <a:t>계산기</a:t>
            </a:r>
            <a:r>
              <a:rPr lang="en-US" altLang="ko-KR" smtClean="0"/>
              <a:t>: %d %s %d=%d" %(var1,oper, var2, res))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coffee=0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coffee_machine</a:t>
            </a:r>
            <a:r>
              <a:rPr lang="en-US" altLang="ko-KR" dirty="0" smtClean="0"/>
              <a:t>(button):</a:t>
            </a:r>
          </a:p>
          <a:p>
            <a:r>
              <a:rPr lang="en-US" altLang="ko-KR" dirty="0" smtClean="0"/>
              <a:t>    print()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print("#1.(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뜨거운 물을 준비한다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    print("#2.(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종이컵을 준비한다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button==1:</a:t>
            </a:r>
          </a:p>
          <a:p>
            <a:r>
              <a:rPr lang="en-US" altLang="ko-KR" dirty="0" smtClean="0"/>
              <a:t>        print("#3. 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보통커피를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button==2:</a:t>
            </a:r>
          </a:p>
          <a:p>
            <a:r>
              <a:rPr lang="en-US" altLang="ko-KR" dirty="0" smtClean="0"/>
              <a:t>        print("#3. 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설텅커피를</a:t>
            </a:r>
            <a:r>
              <a:rPr lang="ko-KR" altLang="en-US" dirty="0" smtClean="0"/>
              <a:t>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button==3:</a:t>
            </a:r>
          </a:p>
          <a:p>
            <a:r>
              <a:rPr lang="en-US" altLang="ko-KR" dirty="0" smtClean="0"/>
              <a:t>        print("#3.(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블랙커피를 탄다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print("#3.(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아무거나 탄다</a:t>
            </a:r>
            <a:r>
              <a:rPr lang="en-US" altLang="ko-KR" dirty="0" smtClean="0"/>
              <a:t>\n")</a:t>
            </a:r>
          </a:p>
          <a:p>
            <a:r>
              <a:rPr lang="en-US" altLang="ko-KR" dirty="0" smtClean="0"/>
              <a:t>    print("#4.(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물을 붓는다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    print("#5.(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스푼으로 저어서 녹인다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print()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, 2:</a:t>
            </a:r>
            <a:r>
              <a:rPr lang="ko-KR" altLang="en-US" dirty="0" smtClean="0"/>
              <a:t>설탕</a:t>
            </a:r>
            <a:r>
              <a:rPr lang="en-US" altLang="ko-KR" dirty="0" smtClean="0"/>
              <a:t>, 3:</a:t>
            </a:r>
            <a:r>
              <a:rPr lang="ko-KR" altLang="en-US" dirty="0" smtClean="0"/>
              <a:t>블랙</a:t>
            </a:r>
            <a:r>
              <a:rPr lang="en-US" altLang="ko-KR" dirty="0" smtClean="0"/>
              <a:t>)"))</a:t>
            </a:r>
          </a:p>
          <a:p>
            <a:r>
              <a:rPr lang="en-US" altLang="ko-KR" dirty="0" err="1" smtClean="0"/>
              <a:t>coffee_machine</a:t>
            </a:r>
            <a:r>
              <a:rPr lang="en-US" altLang="ko-KR" dirty="0" smtClean="0"/>
              <a:t>(coffee)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coffee=0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coffee_machine</a:t>
            </a:r>
            <a:r>
              <a:rPr lang="en-US" altLang="ko-KR" dirty="0" smtClean="0"/>
              <a:t>(button):</a:t>
            </a:r>
          </a:p>
          <a:p>
            <a:r>
              <a:rPr lang="en-US" altLang="ko-KR" dirty="0" smtClean="0"/>
              <a:t>    print()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print("#1.(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뜨거운 물을 준비한다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    print("#2.(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종이컵을 준비한다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button==1:</a:t>
            </a:r>
          </a:p>
          <a:p>
            <a:r>
              <a:rPr lang="en-US" altLang="ko-KR" dirty="0" smtClean="0"/>
              <a:t>        print("#3. 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보통커피를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button==2:</a:t>
            </a:r>
          </a:p>
          <a:p>
            <a:r>
              <a:rPr lang="en-US" altLang="ko-KR" dirty="0" smtClean="0"/>
              <a:t>        print("#3. 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설텅커피를</a:t>
            </a:r>
            <a:r>
              <a:rPr lang="ko-KR" altLang="en-US" dirty="0" smtClean="0"/>
              <a:t>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button==3:</a:t>
            </a:r>
          </a:p>
          <a:p>
            <a:r>
              <a:rPr lang="en-US" altLang="ko-KR" dirty="0" smtClean="0"/>
              <a:t>        print("#3.(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블랙커피를 탄다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print("#3.(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아무거나 탄다</a:t>
            </a:r>
            <a:r>
              <a:rPr lang="en-US" altLang="ko-KR" dirty="0" smtClean="0"/>
              <a:t>\n")</a:t>
            </a:r>
          </a:p>
          <a:p>
            <a:r>
              <a:rPr lang="en-US" altLang="ko-KR" dirty="0" smtClean="0"/>
              <a:t>    print("#4.(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물을 붓는다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    print("#5.(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스푼으로 저어서 녹인다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print()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(input("A</a:t>
            </a:r>
            <a:r>
              <a:rPr lang="ko-KR" altLang="en-US" dirty="0" smtClean="0"/>
              <a:t>손님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, 2:</a:t>
            </a:r>
            <a:r>
              <a:rPr lang="ko-KR" altLang="en-US" dirty="0" smtClean="0"/>
              <a:t>설탕</a:t>
            </a:r>
            <a:r>
              <a:rPr lang="en-US" altLang="ko-KR" dirty="0" smtClean="0"/>
              <a:t>, 3:</a:t>
            </a:r>
            <a:r>
              <a:rPr lang="ko-KR" altLang="en-US" dirty="0" smtClean="0"/>
              <a:t>블랙</a:t>
            </a:r>
            <a:r>
              <a:rPr lang="en-US" altLang="ko-KR" dirty="0" smtClean="0"/>
              <a:t>)"))</a:t>
            </a:r>
          </a:p>
          <a:p>
            <a:r>
              <a:rPr lang="en-US" altLang="ko-KR" dirty="0" err="1" smtClean="0"/>
              <a:t>coffee_machine</a:t>
            </a:r>
            <a:r>
              <a:rPr lang="en-US" altLang="ko-KR" dirty="0" smtClean="0"/>
              <a:t>(coffee)</a:t>
            </a:r>
          </a:p>
          <a:p>
            <a:r>
              <a:rPr lang="en-US" altLang="ko-KR" dirty="0" smtClean="0"/>
              <a:t>print("A</a:t>
            </a:r>
            <a:r>
              <a:rPr lang="ko-KR" altLang="en-US" dirty="0" smtClean="0"/>
              <a:t>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(input("B</a:t>
            </a:r>
            <a:r>
              <a:rPr lang="ko-KR" altLang="en-US" dirty="0" smtClean="0"/>
              <a:t>손님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, 2:</a:t>
            </a:r>
            <a:r>
              <a:rPr lang="ko-KR" altLang="en-US" dirty="0" smtClean="0"/>
              <a:t>설탕</a:t>
            </a:r>
            <a:r>
              <a:rPr lang="en-US" altLang="ko-KR" dirty="0" smtClean="0"/>
              <a:t>, 3:</a:t>
            </a:r>
            <a:r>
              <a:rPr lang="ko-KR" altLang="en-US" dirty="0" smtClean="0"/>
              <a:t>블랙</a:t>
            </a:r>
            <a:r>
              <a:rPr lang="en-US" altLang="ko-KR" dirty="0" smtClean="0"/>
              <a:t>)"))</a:t>
            </a:r>
          </a:p>
          <a:p>
            <a:r>
              <a:rPr lang="en-US" altLang="ko-KR" dirty="0" err="1" smtClean="0"/>
              <a:t>coffee_machine</a:t>
            </a:r>
            <a:r>
              <a:rPr lang="en-US" altLang="ko-KR" dirty="0" smtClean="0"/>
              <a:t>(coffee)</a:t>
            </a:r>
          </a:p>
          <a:p>
            <a:r>
              <a:rPr lang="en-US" altLang="ko-KR" dirty="0" smtClean="0"/>
              <a:t>print("B</a:t>
            </a:r>
            <a:r>
              <a:rPr lang="ko-KR" altLang="en-US" dirty="0" smtClean="0"/>
              <a:t>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4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coffee=0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coffee_machine</a:t>
            </a:r>
            <a:r>
              <a:rPr lang="en-US" altLang="ko-KR" dirty="0" smtClean="0"/>
              <a:t>(button):</a:t>
            </a:r>
          </a:p>
          <a:p>
            <a:r>
              <a:rPr lang="en-US" altLang="ko-KR" dirty="0" smtClean="0"/>
              <a:t>    print()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print("#1.(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뜨거운 물을 준비한다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    print("#2.(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종이컵을 준비한다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button==1:</a:t>
            </a:r>
          </a:p>
          <a:p>
            <a:r>
              <a:rPr lang="en-US" altLang="ko-KR" dirty="0" smtClean="0"/>
              <a:t>        print("#3. 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아메리카노를</a:t>
            </a:r>
            <a:r>
              <a:rPr lang="ko-KR" altLang="en-US" dirty="0" smtClean="0"/>
              <a:t>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button==2:</a:t>
            </a:r>
          </a:p>
          <a:p>
            <a:r>
              <a:rPr lang="en-US" altLang="ko-KR" dirty="0" smtClean="0"/>
              <a:t>        print("#3. 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카페라떼를</a:t>
            </a:r>
            <a:r>
              <a:rPr lang="ko-KR" altLang="en-US" dirty="0" smtClean="0"/>
              <a:t> 탄다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button==3:</a:t>
            </a:r>
          </a:p>
          <a:p>
            <a:r>
              <a:rPr lang="en-US" altLang="ko-KR" dirty="0" smtClean="0"/>
              <a:t>        print("#3.(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카푸치노를</a:t>
            </a:r>
            <a:r>
              <a:rPr lang="ko-KR" altLang="en-US" dirty="0" smtClean="0"/>
              <a:t> 탄다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print("#3.(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에스프레소를</a:t>
            </a:r>
            <a:r>
              <a:rPr lang="ko-KR" altLang="en-US" dirty="0" smtClean="0"/>
              <a:t> 탄다</a:t>
            </a:r>
            <a:r>
              <a:rPr lang="en-US" altLang="ko-KR" dirty="0" smtClean="0"/>
              <a:t>\n")</a:t>
            </a:r>
          </a:p>
          <a:p>
            <a:r>
              <a:rPr lang="en-US" altLang="ko-KR" dirty="0" smtClean="0"/>
              <a:t>    print("#4.(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물을 붓는다</a:t>
            </a:r>
            <a:r>
              <a:rPr lang="en-US" altLang="ko-KR" dirty="0" smtClean="0"/>
              <a:t>.");</a:t>
            </a:r>
          </a:p>
          <a:p>
            <a:r>
              <a:rPr lang="en-US" altLang="ko-KR" dirty="0" smtClean="0"/>
              <a:t>    print("#5.(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스푼으로 저어서 녹인다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print()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철수 손님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err="1" smtClean="0"/>
              <a:t>아메리카노</a:t>
            </a:r>
            <a:r>
              <a:rPr lang="en-US" altLang="ko-KR" dirty="0" smtClean="0"/>
              <a:t>/ 2:</a:t>
            </a:r>
            <a:r>
              <a:rPr lang="ko-KR" altLang="en-US" dirty="0" err="1" smtClean="0"/>
              <a:t>카페라떼</a:t>
            </a:r>
            <a:r>
              <a:rPr lang="en-US" altLang="ko-KR" dirty="0" smtClean="0"/>
              <a:t>/ 3:</a:t>
            </a:r>
            <a:r>
              <a:rPr lang="ko-KR" altLang="en-US" dirty="0" err="1" smtClean="0"/>
              <a:t>카푸치노</a:t>
            </a:r>
            <a:r>
              <a:rPr lang="en-US" altLang="ko-KR" dirty="0" smtClean="0"/>
              <a:t>/ 4:</a:t>
            </a:r>
            <a:r>
              <a:rPr lang="ko-KR" altLang="en-US" dirty="0" err="1" smtClean="0"/>
              <a:t>에스프레소</a:t>
            </a:r>
            <a:r>
              <a:rPr lang="en-US" altLang="ko-KR" dirty="0" smtClean="0"/>
              <a:t>)"))</a:t>
            </a:r>
          </a:p>
          <a:p>
            <a:r>
              <a:rPr lang="en-US" altLang="ko-KR" dirty="0" err="1" smtClean="0"/>
              <a:t>coffee_machine</a:t>
            </a:r>
            <a:r>
              <a:rPr lang="en-US" altLang="ko-KR" dirty="0" smtClean="0"/>
              <a:t>(coffee)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철수 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영희 손님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err="1" smtClean="0"/>
              <a:t>아메리카노</a:t>
            </a:r>
            <a:r>
              <a:rPr lang="en-US" altLang="ko-KR" dirty="0" smtClean="0"/>
              <a:t>/ 2:</a:t>
            </a:r>
            <a:r>
              <a:rPr lang="ko-KR" altLang="en-US" dirty="0" err="1" smtClean="0"/>
              <a:t>카페라떼</a:t>
            </a:r>
            <a:r>
              <a:rPr lang="en-US" altLang="ko-KR" dirty="0" smtClean="0"/>
              <a:t>/ 3:</a:t>
            </a:r>
            <a:r>
              <a:rPr lang="ko-KR" altLang="en-US" dirty="0" err="1" smtClean="0"/>
              <a:t>카푸치노</a:t>
            </a:r>
            <a:r>
              <a:rPr lang="en-US" altLang="ko-KR" dirty="0" smtClean="0"/>
              <a:t>/ 4:</a:t>
            </a:r>
            <a:r>
              <a:rPr lang="ko-KR" altLang="en-US" dirty="0" err="1" smtClean="0"/>
              <a:t>에스프레소</a:t>
            </a:r>
            <a:r>
              <a:rPr lang="en-US" altLang="ko-KR" dirty="0" smtClean="0"/>
              <a:t>)"))</a:t>
            </a:r>
          </a:p>
          <a:p>
            <a:r>
              <a:rPr lang="en-US" altLang="ko-KR" dirty="0" err="1" smtClean="0"/>
              <a:t>coffee_machine</a:t>
            </a:r>
            <a:r>
              <a:rPr lang="en-US" altLang="ko-KR" dirty="0" smtClean="0"/>
              <a:t>(coffee)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영희 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길동 손님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err="1" smtClean="0"/>
              <a:t>아메리카노</a:t>
            </a:r>
            <a:r>
              <a:rPr lang="en-US" altLang="ko-KR" dirty="0" smtClean="0"/>
              <a:t>/ 2:</a:t>
            </a:r>
            <a:r>
              <a:rPr lang="ko-KR" altLang="en-US" dirty="0" err="1" smtClean="0"/>
              <a:t>카페라떼</a:t>
            </a:r>
            <a:r>
              <a:rPr lang="en-US" altLang="ko-KR" dirty="0" smtClean="0"/>
              <a:t>/ 3:</a:t>
            </a:r>
            <a:r>
              <a:rPr lang="ko-KR" altLang="en-US" dirty="0" err="1" smtClean="0"/>
              <a:t>카푸치노</a:t>
            </a:r>
            <a:r>
              <a:rPr lang="en-US" altLang="ko-KR" dirty="0" smtClean="0"/>
              <a:t>/ 4:</a:t>
            </a:r>
            <a:r>
              <a:rPr lang="ko-KR" altLang="en-US" dirty="0" err="1" smtClean="0"/>
              <a:t>에스프레소</a:t>
            </a:r>
            <a:r>
              <a:rPr lang="en-US" altLang="ko-KR" dirty="0" smtClean="0"/>
              <a:t>)"))</a:t>
            </a:r>
          </a:p>
          <a:p>
            <a:r>
              <a:rPr lang="en-US" altLang="ko-KR" dirty="0" err="1" smtClean="0"/>
              <a:t>coffee_machine</a:t>
            </a:r>
            <a:r>
              <a:rPr lang="en-US" altLang="ko-KR" dirty="0" smtClean="0"/>
              <a:t>(coffee)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길동 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coffee=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민수 손님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커피 드릴까요</a:t>
            </a:r>
            <a:r>
              <a:rPr lang="en-US" altLang="ko-KR" dirty="0" smtClean="0"/>
              <a:t>?(1:</a:t>
            </a:r>
            <a:r>
              <a:rPr lang="ko-KR" altLang="en-US" dirty="0" err="1" smtClean="0"/>
              <a:t>아메리카노</a:t>
            </a:r>
            <a:r>
              <a:rPr lang="en-US" altLang="ko-KR" dirty="0" smtClean="0"/>
              <a:t>/ 2:</a:t>
            </a:r>
            <a:r>
              <a:rPr lang="ko-KR" altLang="en-US" dirty="0" err="1" smtClean="0"/>
              <a:t>카페라떼</a:t>
            </a:r>
            <a:r>
              <a:rPr lang="en-US" altLang="ko-KR" dirty="0" smtClean="0"/>
              <a:t>/ 3:</a:t>
            </a:r>
            <a:r>
              <a:rPr lang="ko-KR" altLang="en-US" dirty="0" err="1" smtClean="0"/>
              <a:t>카푸치노</a:t>
            </a:r>
            <a:r>
              <a:rPr lang="en-US" altLang="ko-KR" dirty="0" smtClean="0"/>
              <a:t>/ 4:</a:t>
            </a:r>
            <a:r>
              <a:rPr lang="ko-KR" altLang="en-US" dirty="0" err="1" smtClean="0"/>
              <a:t>에스프레소</a:t>
            </a:r>
            <a:r>
              <a:rPr lang="en-US" altLang="ko-KR" dirty="0" smtClean="0"/>
              <a:t>)"))</a:t>
            </a:r>
          </a:p>
          <a:p>
            <a:r>
              <a:rPr lang="en-US" altLang="ko-KR" dirty="0" err="1" smtClean="0"/>
              <a:t>coffee_machine</a:t>
            </a:r>
            <a:r>
              <a:rPr lang="en-US" altLang="ko-KR" dirty="0" smtClean="0"/>
              <a:t>(coffee)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민수 손님</a:t>
            </a:r>
            <a:r>
              <a:rPr lang="en-US" altLang="ko-KR" dirty="0" smtClean="0"/>
              <a:t>~</a:t>
            </a:r>
            <a:r>
              <a:rPr lang="ko-KR" altLang="en-US" dirty="0" smtClean="0"/>
              <a:t>커피 여기 있습니다</a:t>
            </a:r>
            <a:r>
              <a:rPr lang="en-US" altLang="ko-KR" dirty="0" smtClean="0"/>
              <a:t>.");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9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func1():</a:t>
            </a:r>
          </a:p>
          <a:p>
            <a:r>
              <a:rPr lang="en-US" altLang="ko-KR" dirty="0" smtClean="0"/>
              <a:t>    result=100</a:t>
            </a:r>
          </a:p>
          <a:p>
            <a:r>
              <a:rPr lang="en-US" altLang="ko-KR" dirty="0" smtClean="0"/>
              <a:t>    return result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func2():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없는 함수 실행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hap=0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smtClean="0"/>
              <a:t>hap=func1()</a:t>
            </a:r>
          </a:p>
          <a:p>
            <a:r>
              <a:rPr lang="en-US" altLang="ko-KR" dirty="0" smtClean="0"/>
              <a:t>print("func1()</a:t>
            </a:r>
            <a:r>
              <a:rPr lang="ko-KR" altLang="en-US" dirty="0" smtClean="0"/>
              <a:t>에서 돌려준 값</a:t>
            </a:r>
            <a:r>
              <a:rPr lang="en-US" altLang="ko-KR" dirty="0" smtClean="0"/>
              <a:t>==&gt;%d" %hap)</a:t>
            </a:r>
          </a:p>
          <a:p>
            <a:r>
              <a:rPr lang="en-US" altLang="ko-KR" dirty="0" smtClean="0"/>
              <a:t>func2()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함수 정의 부분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plus(v1, v2):</a:t>
            </a:r>
          </a:p>
          <a:p>
            <a:r>
              <a:rPr lang="en-US" altLang="ko-KR" dirty="0" smtClean="0"/>
              <a:t>    result=0</a:t>
            </a:r>
          </a:p>
          <a:p>
            <a:r>
              <a:rPr lang="en-US" altLang="ko-KR" dirty="0" smtClean="0"/>
              <a:t>    result=v1+v2</a:t>
            </a:r>
          </a:p>
          <a:p>
            <a:r>
              <a:rPr lang="en-US" altLang="ko-KR" dirty="0" smtClean="0"/>
              <a:t>    return result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hap=0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 코드 부분</a:t>
            </a:r>
          </a:p>
          <a:p>
            <a:r>
              <a:rPr lang="en-US" altLang="ko-KR" dirty="0" smtClean="0"/>
              <a:t>hap=plus(100,200)</a:t>
            </a:r>
          </a:p>
          <a:p>
            <a:r>
              <a:rPr lang="en-US" altLang="ko-KR" dirty="0" smtClean="0"/>
              <a:t>print("100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plus() </a:t>
            </a:r>
            <a:r>
              <a:rPr lang="ko-KR" altLang="en-US" dirty="0" smtClean="0"/>
              <a:t>함수 결과는 </a:t>
            </a:r>
            <a:r>
              <a:rPr lang="en-US" altLang="ko-KR" dirty="0" smtClean="0"/>
              <a:t>%d" %hap)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sum(*a):</a:t>
            </a:r>
          </a:p>
          <a:p>
            <a:r>
              <a:rPr lang="en-US" altLang="ko-KR" dirty="0" smtClean="0"/>
              <a:t>    total=0</a:t>
            </a:r>
          </a:p>
          <a:p>
            <a:r>
              <a:rPr lang="en-US" altLang="ko-KR" dirty="0" smtClean="0"/>
              <a:t>    for i in a:</a:t>
            </a:r>
          </a:p>
          <a:p>
            <a:r>
              <a:rPr lang="en-US" altLang="ko-KR" dirty="0" smtClean="0"/>
              <a:t>        total+=i</a:t>
            </a:r>
          </a:p>
          <a:p>
            <a:r>
              <a:rPr lang="en-US" altLang="ko-KR" dirty="0" smtClean="0"/>
              <a:t>    return total</a:t>
            </a:r>
          </a:p>
          <a:p>
            <a:r>
              <a:rPr lang="en-US" altLang="ko-KR" dirty="0" smtClean="0"/>
              <a:t>print(sum(1,2,3))</a:t>
            </a:r>
          </a:p>
          <a:p>
            <a:r>
              <a:rPr lang="en-US" altLang="ko-KR" dirty="0" smtClean="0"/>
              <a:t>print(sum(1,2,3,4))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2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dic_func</a:t>
            </a:r>
            <a:r>
              <a:rPr lang="en-US" altLang="ko-KR" dirty="0" smtClean="0"/>
              <a:t>(**</a:t>
            </a:r>
            <a:r>
              <a:rPr lang="en-US" altLang="ko-KR" dirty="0" err="1" smtClean="0"/>
              <a:t>para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for k in </a:t>
            </a:r>
            <a:r>
              <a:rPr lang="en-US" altLang="ko-KR" dirty="0" err="1" smtClean="0"/>
              <a:t>para.keys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    print("%s--&gt;%d </a:t>
            </a:r>
            <a:r>
              <a:rPr lang="ko-KR" altLang="en-US" dirty="0" smtClean="0"/>
              <a:t>명입니다</a:t>
            </a:r>
            <a:r>
              <a:rPr lang="en-US" altLang="ko-KR" dirty="0" smtClean="0"/>
              <a:t>." %(k, </a:t>
            </a:r>
            <a:r>
              <a:rPr lang="en-US" altLang="ko-KR" dirty="0" err="1" smtClean="0"/>
              <a:t>para</a:t>
            </a:r>
            <a:r>
              <a:rPr lang="en-US" altLang="ko-KR" dirty="0" smtClean="0"/>
              <a:t>[k]))</a:t>
            </a:r>
          </a:p>
          <a:p>
            <a:r>
              <a:rPr lang="en-US" altLang="ko-KR" dirty="0" err="1" smtClean="0"/>
              <a:t>dic_func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아이오아이</a:t>
            </a:r>
            <a:r>
              <a:rPr lang="en-US" altLang="ko-KR" dirty="0" smtClean="0"/>
              <a:t>=11, </a:t>
            </a:r>
            <a:r>
              <a:rPr lang="ko-KR" altLang="en-US" dirty="0" smtClean="0"/>
              <a:t>소녀시대</a:t>
            </a:r>
            <a:r>
              <a:rPr lang="en-US" altLang="ko-KR" dirty="0" smtClean="0"/>
              <a:t>=8, </a:t>
            </a:r>
            <a:r>
              <a:rPr lang="ko-KR" altLang="en-US" dirty="0" err="1" smtClean="0"/>
              <a:t>걸스데이</a:t>
            </a:r>
            <a:r>
              <a:rPr lang="en-US" altLang="ko-KR" dirty="0" smtClean="0"/>
              <a:t>=4, AOA=7)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3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</a:t>
            </a:r>
            <a:r>
              <a:rPr lang="en-US" altLang="ko-KR" dirty="0" smtClean="0"/>
              <a:t>(num1, num2, method='sum'):</a:t>
            </a:r>
          </a:p>
          <a:p>
            <a:r>
              <a:rPr lang="en-US" altLang="ko-KR" dirty="0" smtClean="0"/>
              <a:t>    if method=='sum':</a:t>
            </a:r>
          </a:p>
          <a:p>
            <a:r>
              <a:rPr lang="en-US" altLang="ko-KR" dirty="0" smtClean="0"/>
              <a:t>        print(num1+num2)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method=='min':</a:t>
            </a:r>
          </a:p>
          <a:p>
            <a:r>
              <a:rPr lang="en-US" altLang="ko-KR" dirty="0" smtClean="0"/>
              <a:t>        print(num1-num2)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method=='prod':</a:t>
            </a:r>
          </a:p>
          <a:p>
            <a:r>
              <a:rPr lang="en-US" altLang="ko-KR" dirty="0" smtClean="0"/>
              <a:t>        print(num1*num2)</a:t>
            </a:r>
          </a:p>
          <a:p>
            <a:r>
              <a:rPr lang="en-US" altLang="ko-KR" dirty="0" err="1" smtClean="0"/>
              <a:t>cal</a:t>
            </a:r>
            <a:r>
              <a:rPr lang="en-US" altLang="ko-KR" dirty="0" smtClean="0"/>
              <a:t>(1,2)</a:t>
            </a:r>
          </a:p>
          <a:p>
            <a:r>
              <a:rPr lang="en-US" altLang="ko-KR" dirty="0" err="1" smtClean="0"/>
              <a:t>cal</a:t>
            </a:r>
            <a:r>
              <a:rPr lang="en-US" altLang="ko-KR" dirty="0" smtClean="0"/>
              <a:t>(1,2,'prod')</a:t>
            </a:r>
          </a:p>
          <a:p>
            <a:r>
              <a:rPr lang="en-US" altLang="ko-KR" dirty="0" err="1" smtClean="0"/>
              <a:t>cal</a:t>
            </a:r>
            <a:r>
              <a:rPr lang="en-US" altLang="ko-KR" dirty="0" smtClean="0"/>
              <a:t>(1,2,'min')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E989-1EC6-44BA-ABEF-2FE45111C0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8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4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9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9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6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4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2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99D1-1B2A-452B-A719-41A776CC1C2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374A-E43B-43DE-BAEE-BA487540C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9" t="51318" r="31990" b="22418"/>
          <a:stretch/>
        </p:blipFill>
        <p:spPr bwMode="auto">
          <a:xfrm>
            <a:off x="395536" y="1700808"/>
            <a:ext cx="709468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7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함수 프로그램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,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t="36886" r="45675" b="30975"/>
          <a:stretch/>
        </p:blipFill>
        <p:spPr bwMode="auto">
          <a:xfrm>
            <a:off x="683568" y="1772613"/>
            <a:ext cx="5616624" cy="395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76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계산기 함수 응용</a:t>
            </a:r>
            <a:r>
              <a:rPr lang="en-US" altLang="ko-KR" sz="3600" dirty="0" smtClean="0"/>
              <a:t>:0</a:t>
            </a:r>
            <a:r>
              <a:rPr lang="ko-KR" altLang="en-US" sz="3600" dirty="0" smtClean="0"/>
              <a:t>으로 나누지 못하게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4" t="34970" r="47881" b="20969"/>
          <a:stretch/>
        </p:blipFill>
        <p:spPr bwMode="auto">
          <a:xfrm>
            <a:off x="323528" y="1556792"/>
            <a:ext cx="5760640" cy="494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25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함수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50732" r="22647" b="11773"/>
          <a:stretch/>
        </p:blipFill>
        <p:spPr bwMode="auto">
          <a:xfrm>
            <a:off x="539552" y="1640564"/>
            <a:ext cx="7578720" cy="31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8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</a:t>
            </a:r>
            <a:r>
              <a:rPr lang="en-US" altLang="ko-KR" dirty="0" smtClean="0"/>
              <a:t>A,B,C </a:t>
            </a:r>
            <a:r>
              <a:rPr lang="ko-KR" altLang="en-US" dirty="0" smtClean="0"/>
              <a:t>손님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8428" r="18216" b="50000"/>
          <a:stretch/>
        </p:blipFill>
        <p:spPr bwMode="auto">
          <a:xfrm>
            <a:off x="251520" y="1628800"/>
            <a:ext cx="875768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77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실습 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t="5298" r="2419" b="42002"/>
          <a:stretch/>
        </p:blipFill>
        <p:spPr bwMode="auto">
          <a:xfrm>
            <a:off x="107504" y="1412776"/>
            <a:ext cx="896802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5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없는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" t="28596" r="53590" b="53606"/>
          <a:stretch/>
        </p:blipFill>
        <p:spPr bwMode="auto">
          <a:xfrm>
            <a:off x="683568" y="1635290"/>
            <a:ext cx="7653067" cy="27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4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함수의 매개 변수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3" t="40745" r="30187" b="43704"/>
          <a:stretch/>
        </p:blipFill>
        <p:spPr bwMode="auto">
          <a:xfrm>
            <a:off x="251520" y="1628800"/>
            <a:ext cx="882978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18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/>
              <a:t> </a:t>
            </a:r>
            <a:r>
              <a:rPr lang="ko-KR" altLang="en-US" dirty="0" err="1" smtClean="0"/>
              <a:t>별한개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인수의 개수가 정해지지 않는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t="38182" r="61142" b="47632"/>
          <a:stretch/>
        </p:blipFill>
        <p:spPr bwMode="auto">
          <a:xfrm>
            <a:off x="899592" y="1772816"/>
            <a:ext cx="4896544" cy="31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01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별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t="33310" r="46743" b="56668"/>
          <a:stretch/>
        </p:blipFill>
        <p:spPr bwMode="auto">
          <a:xfrm>
            <a:off x="387756" y="1700808"/>
            <a:ext cx="894264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2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3" t="46022" r="59714" b="38081"/>
          <a:stretch/>
        </p:blipFill>
        <p:spPr bwMode="auto">
          <a:xfrm>
            <a:off x="899592" y="1772815"/>
            <a:ext cx="5904656" cy="293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73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1232</Words>
  <Application>Microsoft Office PowerPoint</Application>
  <PresentationFormat>화면 슬라이드 쇼(4:3)</PresentationFormat>
  <Paragraphs>240</Paragraphs>
  <Slides>14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커피 함수</vt:lpstr>
      <vt:lpstr>커피 함수 def 활용</vt:lpstr>
      <vt:lpstr>커피 A,B,C 손님</vt:lpstr>
      <vt:lpstr>커피 실습 문제1</vt:lpstr>
      <vt:lpstr>반환값이 없는 함수</vt:lpstr>
      <vt:lpstr>함수의 매개 변수(2개)</vt:lpstr>
      <vt:lpstr>* 별한개-인수의 개수가 정해지지 않는 경우</vt:lpstr>
      <vt:lpstr>** 별 두개 딕셔너리</vt:lpstr>
      <vt:lpstr>PowerPoint 프레젠테이션</vt:lpstr>
      <vt:lpstr>계산기 함수 프로그램 def, if</vt:lpstr>
      <vt:lpstr>계산기 함수 응용:0으로 나누지 못하게 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2018-02-02T01:03:52Z</dcterms:created>
  <dcterms:modified xsi:type="dcterms:W3CDTF">2018-02-02T07:43:11Z</dcterms:modified>
</cp:coreProperties>
</file>