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F4FA-073C-4137-BA6B-94E84C4AEA89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4EDE4-FCEC-4E57-A6FE-882FC5F8E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#myNumber.py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함수를 직접 만들어 써봅시다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숫자를 골라봅시다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computer_number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random.randint</a:t>
            </a:r>
            <a:r>
              <a:rPr lang="en-US" altLang="ko-KR" dirty="0" smtClean="0"/>
              <a:t>(1,100)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is_same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is_same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target,number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if target==number:</a:t>
            </a:r>
          </a:p>
          <a:p>
            <a:r>
              <a:rPr lang="en-US" altLang="ko-KR" dirty="0" smtClean="0"/>
              <a:t>        result="Win"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target&gt;number:</a:t>
            </a:r>
          </a:p>
          <a:p>
            <a:r>
              <a:rPr lang="en-US" altLang="ko-KR" dirty="0" smtClean="0"/>
              <a:t>        result="Low"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result="High"</a:t>
            </a:r>
          </a:p>
          <a:p>
            <a:r>
              <a:rPr lang="en-US" altLang="ko-KR" dirty="0" smtClean="0"/>
              <a:t>    return result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게임을 시작합니다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\n </a:t>
            </a:r>
            <a:r>
              <a:rPr lang="ko-KR" altLang="en-US" dirty="0" smtClean="0"/>
              <a:t>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중 숫자 하나를 골랐어요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사용자가 추측한 숫자를 인수로 받아옵니다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guess=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뭔지 쓰고 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키를 누르세요</a:t>
            </a:r>
            <a:r>
              <a:rPr lang="en-US" altLang="ko-KR" dirty="0" smtClean="0"/>
              <a:t>."))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is_same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higher_or_lower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is_same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computer_number</a:t>
            </a:r>
            <a:r>
              <a:rPr lang="en-US" altLang="ko-KR" dirty="0" smtClean="0"/>
              <a:t>, guess)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사용자가 맞출 때까지 게임을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while </a:t>
            </a:r>
            <a:r>
              <a:rPr lang="en-US" altLang="ko-KR" dirty="0" err="1" smtClean="0"/>
              <a:t>higher_or_lower</a:t>
            </a:r>
            <a:r>
              <a:rPr lang="en-US" altLang="ko-KR" dirty="0" smtClean="0"/>
              <a:t>!="Win":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higher_or_lower</a:t>
            </a:r>
            <a:r>
              <a:rPr lang="en-US" altLang="ko-KR" dirty="0" smtClean="0"/>
              <a:t>!="Low":</a:t>
            </a:r>
          </a:p>
          <a:p>
            <a:r>
              <a:rPr lang="en-US" altLang="ko-KR" dirty="0" smtClean="0"/>
              <a:t>        guess=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그것 보단 높습니다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생각해보세요</a:t>
            </a:r>
            <a:r>
              <a:rPr lang="en-US" altLang="ko-KR" dirty="0" smtClean="0"/>
              <a:t>."))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guess=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그것 보단 낮습니다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생각해보세요</a:t>
            </a:r>
            <a:r>
              <a:rPr lang="en-US" altLang="ko-KR" dirty="0" smtClean="0"/>
              <a:t>."))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higher_or_lower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is_same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computer_number,guess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게임을 끝냅니다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input("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!\n </a:t>
            </a:r>
            <a:r>
              <a:rPr lang="ko-KR" altLang="en-US" dirty="0" smtClean="0"/>
              <a:t>잘 했어요</a:t>
            </a:r>
            <a:r>
              <a:rPr lang="en-US" altLang="ko-KR" dirty="0" smtClean="0"/>
              <a:t>. \n\n\n </a:t>
            </a:r>
            <a:r>
              <a:rPr lang="ko-KR" altLang="en-US" dirty="0" smtClean="0"/>
              <a:t>마치려면 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키를 누르세요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4EDE4-FCEC-4E57-A6FE-882FC5F8EA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2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func1():</a:t>
            </a:r>
          </a:p>
          <a:p>
            <a:r>
              <a:rPr lang="en-US" altLang="ko-KR" dirty="0" smtClean="0"/>
              <a:t>    a=10   #</a:t>
            </a:r>
            <a:r>
              <a:rPr lang="ko-KR" altLang="en-US" dirty="0" smtClean="0"/>
              <a:t>지역변수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print("func1()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%d" %a)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func2():</a:t>
            </a:r>
          </a:p>
          <a:p>
            <a:r>
              <a:rPr lang="en-US" altLang="ko-KR" dirty="0" smtClean="0"/>
              <a:t>    print("func2()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%d" %a)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a=20   #</a:t>
            </a:r>
            <a:r>
              <a:rPr lang="ko-KR" altLang="en-US" dirty="0" smtClean="0"/>
              <a:t>전역변수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smtClean="0"/>
              <a:t>func1()</a:t>
            </a:r>
          </a:p>
          <a:p>
            <a:r>
              <a:rPr lang="en-US" altLang="ko-KR" dirty="0" smtClean="0"/>
              <a:t>func2()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4EDE4-FCEC-4E57-A6FE-882FC5F8EA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2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getNumber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random.randrange</a:t>
            </a:r>
            <a:r>
              <a:rPr lang="en-US" altLang="ko-KR" dirty="0" smtClean="0"/>
              <a:t>(1,46)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lotto=[]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print("**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추첨을 시작합니다</a:t>
            </a:r>
            <a:r>
              <a:rPr lang="en-US" altLang="ko-KR" dirty="0" smtClean="0"/>
              <a:t>. **\n");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 True: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getNumber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lotto.count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)==0: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lotto.append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(lotto)&gt;=6:</a:t>
            </a:r>
          </a:p>
          <a:p>
            <a:r>
              <a:rPr lang="en-US" altLang="ko-KR" dirty="0" smtClean="0"/>
              <a:t>        break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추첨된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==&gt; ", end='')</a:t>
            </a:r>
          </a:p>
          <a:p>
            <a:r>
              <a:rPr lang="en-US" altLang="ko-KR" dirty="0" err="1" smtClean="0"/>
              <a:t>lotto.sort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for i in range(0,6):</a:t>
            </a:r>
          </a:p>
          <a:p>
            <a:r>
              <a:rPr lang="en-US" altLang="ko-KR" dirty="0" smtClean="0"/>
              <a:t>    print("%d" %lotto[i], end='')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4EDE4-FCEC-4E57-A6FE-882FC5F8EA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7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ko-KR" dirty="0" smtClean="0"/>
              <a:t>def factorial(n):</a:t>
            </a:r>
          </a:p>
          <a:p>
            <a:r>
              <a:rPr lang="pt-BR" altLang="ko-KR" dirty="0" smtClean="0"/>
              <a:t>    if n==0:</a:t>
            </a:r>
          </a:p>
          <a:p>
            <a:r>
              <a:rPr lang="pt-BR" altLang="ko-KR" dirty="0" smtClean="0"/>
              <a:t>        return 1</a:t>
            </a:r>
          </a:p>
          <a:p>
            <a:r>
              <a:rPr lang="pt-BR" altLang="ko-KR" dirty="0" smtClean="0"/>
              <a:t>    elif n&gt;0:</a:t>
            </a:r>
          </a:p>
          <a:p>
            <a:r>
              <a:rPr lang="pt-BR" altLang="ko-KR" dirty="0" smtClean="0"/>
              <a:t>        return factorial(n-1)*n</a:t>
            </a:r>
          </a:p>
          <a:p>
            <a:r>
              <a:rPr lang="pt-BR" altLang="ko-KR" dirty="0" smtClean="0"/>
              <a:t>n=5</a:t>
            </a:r>
          </a:p>
          <a:p>
            <a:r>
              <a:rPr lang="pt-BR" altLang="ko-KR" dirty="0" smtClean="0"/>
              <a:t>print(factorial(n))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4EDE4-FCEC-4E57-A6FE-882FC5F8EA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7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print_something</a:t>
            </a:r>
            <a:r>
              <a:rPr lang="en-US" altLang="ko-KR" dirty="0" smtClean="0"/>
              <a:t>(a):</a:t>
            </a:r>
          </a:p>
          <a:p>
            <a:r>
              <a:rPr lang="en-US" altLang="ko-KR" dirty="0" smtClean="0"/>
              <a:t>    print(a)</a:t>
            </a:r>
          </a:p>
          <a:p>
            <a:r>
              <a:rPr lang="en-US" altLang="ko-KR" dirty="0" smtClean="0"/>
              <a:t>p=</a:t>
            </a:r>
            <a:r>
              <a:rPr lang="en-US" altLang="ko-KR" dirty="0" err="1" smtClean="0"/>
              <a:t>print_something</a:t>
            </a:r>
            <a:endParaRPr lang="en-US" altLang="ko-KR" dirty="0" smtClean="0"/>
          </a:p>
          <a:p>
            <a:r>
              <a:rPr lang="en-US" altLang="ko-KR" dirty="0" smtClean="0"/>
              <a:t>p(123)</a:t>
            </a:r>
          </a:p>
          <a:p>
            <a:r>
              <a:rPr lang="en-US" altLang="ko-KR" dirty="0" smtClean="0"/>
              <a:t>p('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plus(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a+b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minus(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return a-b</a:t>
            </a:r>
          </a:p>
          <a:p>
            <a:r>
              <a:rPr lang="en-US" altLang="ko-KR" dirty="0" err="1" smtClean="0"/>
              <a:t>flist</a:t>
            </a:r>
            <a:r>
              <a:rPr lang="en-US" altLang="ko-KR" dirty="0" smtClean="0"/>
              <a:t>=[plus, minus]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flist</a:t>
            </a:r>
            <a:r>
              <a:rPr lang="en-US" altLang="ko-KR" dirty="0" smtClean="0"/>
              <a:t>[0](1,2))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flist</a:t>
            </a:r>
            <a:r>
              <a:rPr lang="en-US" altLang="ko-KR" dirty="0" smtClean="0"/>
              <a:t>[1](1,2))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4EDE4-FCEC-4E57-A6FE-882FC5F8EA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65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myCalc</a:t>
            </a:r>
            <a:r>
              <a:rPr lang="en-US" altLang="ko-KR" dirty="0" smtClean="0"/>
              <a:t> import *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smtClean="0"/>
              <a:t>in1=float(input("</a:t>
            </a:r>
            <a:r>
              <a:rPr lang="ko-KR" altLang="en-US" dirty="0" smtClean="0"/>
              <a:t>첫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op=input("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(+,-,*,/)</a:t>
            </a:r>
            <a:r>
              <a:rPr lang="ko-KR" altLang="en-US" dirty="0" smtClean="0"/>
              <a:t>를 입력하세요</a:t>
            </a:r>
            <a:r>
              <a:rPr lang="en-US" altLang="ko-KR" dirty="0" smtClean="0"/>
              <a:t>: ")</a:t>
            </a:r>
          </a:p>
          <a:p>
            <a:r>
              <a:rPr lang="en-US" altLang="ko-KR" dirty="0" smtClean="0"/>
              <a:t>in2=float(input("</a:t>
            </a:r>
            <a:r>
              <a:rPr lang="ko-KR" altLang="en-US" dirty="0" smtClean="0"/>
              <a:t>두 번째 숫자를 입력하세요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print()</a:t>
            </a:r>
          </a:p>
          <a:p>
            <a:r>
              <a:rPr lang="en-US" altLang="ko-KR" dirty="0" smtClean="0"/>
              <a:t>print("*** </a:t>
            </a:r>
            <a:r>
              <a:rPr lang="ko-KR" altLang="en-US" dirty="0" smtClean="0"/>
              <a:t>모듈로 작성한 계산기 호출 결과 ***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if op=='+':</a:t>
            </a:r>
          </a:p>
          <a:p>
            <a:r>
              <a:rPr lang="en-US" altLang="ko-KR" dirty="0" smtClean="0"/>
              <a:t>      print("%5.1f+%5.1f=%5.1f" %(in1,in2,plus(in1,in2)))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op=='-':</a:t>
            </a:r>
          </a:p>
          <a:p>
            <a:r>
              <a:rPr lang="en-US" altLang="ko-KR" dirty="0" smtClean="0"/>
              <a:t>      print("%5.1f-%5.1f=%5.1f" %(in1,in2,minus(in1,in2)))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op=='*':</a:t>
            </a:r>
          </a:p>
          <a:p>
            <a:r>
              <a:rPr lang="en-US" altLang="ko-KR" dirty="0" smtClean="0"/>
              <a:t>      print("%5.1f*%5.1f=%5.1f" %(in1,in2,multiply(in1,in2)))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op=='/':</a:t>
            </a:r>
          </a:p>
          <a:p>
            <a:r>
              <a:rPr lang="en-US" altLang="ko-KR" dirty="0" smtClean="0"/>
              <a:t>      print("%5.1f/%5.1f=%5.1f" %(in1,in2,divide(in1,in2)))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연산자를 모르겠네요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ㅠㅠ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4EDE4-FCEC-4E57-A6FE-882FC5F8EA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7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time=0</a:t>
            </a:r>
          </a:p>
          <a:p>
            <a:r>
              <a:rPr lang="en-US" altLang="ko-KR" dirty="0" smtClean="0"/>
              <a:t>money=0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total_money</a:t>
            </a:r>
            <a:r>
              <a:rPr lang="en-US" altLang="ko-KR" dirty="0" smtClean="0"/>
              <a:t>=0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calc_monthly_salary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time,money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print()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total_money</a:t>
            </a:r>
            <a:r>
              <a:rPr lang="en-US" altLang="ko-KR" dirty="0" smtClean="0"/>
              <a:t>=time*money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total_money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time=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근로시간을 입력하세요 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money=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시간당 임금을 입력하세요 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calc_monthly_salary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time,money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급여는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." %a);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4EDE4-FCEC-4E57-A6FE-882FC5F8EA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8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3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0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1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4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5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7D2F-72B6-45C7-B73E-D6D8D40E64C6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0CE3-BF65-450C-8E08-A4890CD20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89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4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근로시간</a:t>
            </a:r>
            <a:r>
              <a:rPr lang="en-US" altLang="ko-KR" dirty="0" smtClean="0"/>
              <a:t>-</a:t>
            </a:r>
            <a:r>
              <a:rPr lang="ko-KR" altLang="en-US" dirty="0" smtClean="0"/>
              <a:t>임금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t="53737" r="37657" b="17407"/>
          <a:stretch/>
        </p:blipFill>
        <p:spPr bwMode="auto">
          <a:xfrm>
            <a:off x="395536" y="1556792"/>
            <a:ext cx="7416824" cy="410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5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활용 근로시간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t="31966" r="23558" b="55420"/>
          <a:stretch/>
        </p:blipFill>
        <p:spPr bwMode="auto">
          <a:xfrm>
            <a:off x="107504" y="1726162"/>
            <a:ext cx="8756261" cy="127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29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함수 </a:t>
            </a:r>
            <a:r>
              <a:rPr lang="en-US" altLang="ko-KR" dirty="0" smtClean="0"/>
              <a:t>1~100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2" t="12267" r="27429" b="40389"/>
          <a:stretch/>
        </p:blipFill>
        <p:spPr bwMode="auto">
          <a:xfrm>
            <a:off x="467544" y="1412776"/>
            <a:ext cx="761918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3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51048" r="42868" b="29254"/>
          <a:stretch/>
        </p:blipFill>
        <p:spPr bwMode="auto">
          <a:xfrm>
            <a:off x="539552" y="1628800"/>
            <a:ext cx="739029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83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로또</a:t>
            </a:r>
            <a:r>
              <a:rPr lang="ko-KR" altLang="en-US" dirty="0" smtClean="0"/>
              <a:t> 추첨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" t="59094" r="54937" b="9286"/>
          <a:stretch/>
        </p:blipFill>
        <p:spPr bwMode="auto">
          <a:xfrm>
            <a:off x="467543" y="1628800"/>
            <a:ext cx="75856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1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 </a:t>
            </a:r>
            <a:r>
              <a:rPr lang="ko-KR" altLang="en-US" dirty="0" err="1" smtClean="0"/>
              <a:t>팩토리얼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 smtClean="0"/>
              <a:t>def factorial(n):</a:t>
            </a:r>
          </a:p>
          <a:p>
            <a:r>
              <a:rPr lang="pt-BR" altLang="ko-KR" dirty="0" smtClean="0"/>
              <a:t>    if n==0:</a:t>
            </a:r>
          </a:p>
          <a:p>
            <a:r>
              <a:rPr lang="pt-BR" altLang="ko-KR" dirty="0" smtClean="0"/>
              <a:t>        return 1</a:t>
            </a:r>
          </a:p>
          <a:p>
            <a:r>
              <a:rPr lang="pt-BR" altLang="ko-KR" dirty="0" smtClean="0"/>
              <a:t>    elif n&gt;0:</a:t>
            </a:r>
          </a:p>
          <a:p>
            <a:r>
              <a:rPr lang="pt-BR" altLang="ko-KR" dirty="0" smtClean="0"/>
              <a:t>        return factorial(n-1)*n</a:t>
            </a:r>
          </a:p>
          <a:p>
            <a:r>
              <a:rPr lang="pt-BR" altLang="ko-KR" dirty="0" smtClean="0"/>
              <a:t>n=5</a:t>
            </a:r>
          </a:p>
          <a:p>
            <a:r>
              <a:rPr lang="pt-BR" altLang="ko-KR" dirty="0" smtClean="0"/>
              <a:t>print(factorial(n))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33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 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3413" r="66963" b="12914"/>
          <a:stretch/>
        </p:blipFill>
        <p:spPr bwMode="auto">
          <a:xfrm>
            <a:off x="539552" y="1628800"/>
            <a:ext cx="3910946" cy="369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04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 불러오기 </a:t>
            </a:r>
            <a:r>
              <a:rPr lang="en-US" altLang="ko-KR" dirty="0" err="1" smtClean="0"/>
              <a:t>p_temp</a:t>
            </a:r>
            <a:r>
              <a:rPr lang="en-US" altLang="ko-KR" dirty="0" smtClean="0"/>
              <a:t>-&gt;module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func1():</a:t>
            </a:r>
          </a:p>
          <a:p>
            <a:r>
              <a:rPr lang="en-US" altLang="ko-KR" dirty="0" smtClean="0"/>
              <a:t>    print("Func.py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func1()</a:t>
            </a:r>
            <a:r>
              <a:rPr lang="ko-KR" altLang="en-US" dirty="0" smtClean="0"/>
              <a:t>이 호출됨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func2():</a:t>
            </a:r>
          </a:p>
          <a:p>
            <a:r>
              <a:rPr lang="en-US" altLang="ko-KR" dirty="0" smtClean="0"/>
              <a:t>    print("Func.py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func2()</a:t>
            </a:r>
            <a:r>
              <a:rPr lang="ko-KR" altLang="en-US" dirty="0" smtClean="0"/>
              <a:t>이 호출됨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func3():</a:t>
            </a:r>
          </a:p>
          <a:p>
            <a:r>
              <a:rPr lang="en-US" altLang="ko-KR" dirty="0" smtClean="0"/>
              <a:t>    print("Func.py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func3()</a:t>
            </a:r>
            <a:r>
              <a:rPr lang="ko-KR" altLang="en-US" dirty="0" smtClean="0"/>
              <a:t>이 호출됨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Func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smtClean="0"/>
              <a:t>Func.func1()</a:t>
            </a:r>
          </a:p>
          <a:p>
            <a:r>
              <a:rPr lang="en-US" altLang="ko-KR" dirty="0" smtClean="0"/>
              <a:t>Func.func2()</a:t>
            </a:r>
          </a:p>
          <a:p>
            <a:r>
              <a:rPr lang="en-US" altLang="ko-KR" dirty="0" smtClean="0"/>
              <a:t>Func.func3()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불러오기</a:t>
            </a:r>
            <a:r>
              <a:rPr lang="en-US" altLang="ko-KR" dirty="0" smtClean="0"/>
              <a:t>(module2)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plus(num1,num2):</a:t>
            </a:r>
          </a:p>
          <a:p>
            <a:r>
              <a:rPr lang="en-US" altLang="ko-KR" dirty="0" smtClean="0"/>
              <a:t>    return num1+num2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minus(num1,num2):</a:t>
            </a:r>
          </a:p>
          <a:p>
            <a:r>
              <a:rPr lang="en-US" altLang="ko-KR" dirty="0" smtClean="0"/>
              <a:t>    return num1-num2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multiply(num1,num2):</a:t>
            </a:r>
          </a:p>
          <a:p>
            <a:r>
              <a:rPr lang="en-US" altLang="ko-KR" dirty="0" smtClean="0"/>
              <a:t>    return num1*num2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divide(num1,num2):</a:t>
            </a:r>
          </a:p>
          <a:p>
            <a:r>
              <a:rPr lang="en-US" altLang="ko-KR" dirty="0" smtClean="0"/>
              <a:t>    if num2!=0:</a:t>
            </a:r>
          </a:p>
          <a:p>
            <a:r>
              <a:rPr lang="en-US" altLang="ko-KR" dirty="0" smtClean="0"/>
              <a:t>        return num1/num2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print("0</a:t>
            </a:r>
            <a:r>
              <a:rPr lang="ko-KR" altLang="en-US" dirty="0" smtClean="0"/>
              <a:t>으로 나누면 </a:t>
            </a:r>
            <a:r>
              <a:rPr lang="ko-KR" altLang="en-US" dirty="0" err="1" smtClean="0"/>
              <a:t>안되요ㅠㅠ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return-1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42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계산기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2" t="55465" r="26323" b="18789"/>
          <a:stretch/>
        </p:blipFill>
        <p:spPr bwMode="auto">
          <a:xfrm>
            <a:off x="467544" y="1609529"/>
            <a:ext cx="8375027" cy="304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5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709</Words>
  <Application>Microsoft Office PowerPoint</Application>
  <PresentationFormat>화면 슬라이드 쇼(4:3)</PresentationFormat>
  <Paragraphs>191</Paragraphs>
  <Slides>12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게임 함수 1~100</vt:lpstr>
      <vt:lpstr>지역변수와 전역변수</vt:lpstr>
      <vt:lpstr>로또 추첨 함수</vt:lpstr>
      <vt:lpstr>재귀함수 팩토리얼</vt:lpstr>
      <vt:lpstr>재귀함수 더하기</vt:lpstr>
      <vt:lpstr>모듈 불러오기 p_temp-&gt;module 파일</vt:lpstr>
      <vt:lpstr>모듈 불러오기(module2)</vt:lpstr>
      <vt:lpstr>모듈 계산기</vt:lpstr>
      <vt:lpstr>PowerPoint 프레젠테이션</vt:lpstr>
      <vt:lpstr>실습문제 3번 근로시간-임금</vt:lpstr>
      <vt:lpstr>모듈 활용 근로시간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10</cp:revision>
  <dcterms:created xsi:type="dcterms:W3CDTF">2018-02-02T05:14:08Z</dcterms:created>
  <dcterms:modified xsi:type="dcterms:W3CDTF">2018-02-05T08:02:55Z</dcterms:modified>
</cp:coreProperties>
</file>