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notesMasterIdLst>
    <p:notesMasterId r:id="rId10"/>
  </p:notesMasterIdLst>
  <p:sldIdLst>
    <p:sldId id="256" r:id="rId4"/>
    <p:sldId id="259" r:id="rId5"/>
    <p:sldId id="258" r:id="rId6"/>
    <p:sldId id="262" r:id="rId7"/>
    <p:sldId id="260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91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69BC3-6755-4DD6-B4ED-1D8C9C112B7B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5F1E4-18C6-49F1-9F57-A276080EB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63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i,hap</a:t>
            </a:r>
            <a:r>
              <a:rPr lang="en-US" altLang="ko-KR" dirty="0" smtClean="0"/>
              <a:t>=0,0</a:t>
            </a:r>
          </a:p>
          <a:p>
            <a:r>
              <a:rPr lang="en-US" altLang="ko-KR" dirty="0" smtClean="0"/>
              <a:t>num1, num2, num3=0,0,0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값 입력</a:t>
            </a:r>
            <a:r>
              <a:rPr lang="en-US" altLang="ko-KR" dirty="0" smtClean="0"/>
              <a:t>: "))</a:t>
            </a:r>
          </a:p>
          <a:p>
            <a:r>
              <a:rPr lang="en-US" altLang="ko-KR" dirty="0" smtClean="0"/>
              <a:t>b=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값 입력</a:t>
            </a:r>
            <a:r>
              <a:rPr lang="en-US" altLang="ko-KR" dirty="0" smtClean="0"/>
              <a:t>: "))</a:t>
            </a:r>
          </a:p>
          <a:p>
            <a:r>
              <a:rPr lang="en-US" altLang="ko-KR" dirty="0" smtClean="0"/>
              <a:t>if a!=0 and b!=0: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 if (a&gt;0 and b&gt;0) or (a&lt;0 and b&lt;0):</a:t>
            </a:r>
          </a:p>
          <a:p>
            <a:r>
              <a:rPr lang="en-US" altLang="ko-KR" dirty="0" smtClean="0"/>
              <a:t>        print("%d X %d =%d </a:t>
            </a:r>
            <a:r>
              <a:rPr lang="ko-KR" altLang="en-US" dirty="0" smtClean="0"/>
              <a:t>양수입니다</a:t>
            </a:r>
            <a:r>
              <a:rPr lang="en-US" altLang="ko-KR" dirty="0" smtClean="0"/>
              <a:t>." %(a, </a:t>
            </a:r>
            <a:r>
              <a:rPr lang="en-US" altLang="ko-KR" dirty="0" err="1" smtClean="0"/>
              <a:t>b,a</a:t>
            </a:r>
            <a:r>
              <a:rPr lang="en-US" altLang="ko-KR" dirty="0" smtClean="0"/>
              <a:t>*b))</a:t>
            </a:r>
          </a:p>
          <a:p>
            <a:r>
              <a:rPr lang="en-US" altLang="ko-KR" dirty="0" smtClean="0"/>
              <a:t>    else :</a:t>
            </a:r>
          </a:p>
          <a:p>
            <a:r>
              <a:rPr lang="en-US" altLang="ko-KR" dirty="0" smtClean="0"/>
              <a:t>        print("%d X %d =%d </a:t>
            </a:r>
            <a:r>
              <a:rPr lang="ko-KR" altLang="en-US" dirty="0" smtClean="0"/>
              <a:t>음수입니다</a:t>
            </a:r>
            <a:r>
              <a:rPr lang="en-US" altLang="ko-KR" dirty="0" smtClean="0"/>
              <a:t>." %(a, </a:t>
            </a:r>
            <a:r>
              <a:rPr lang="en-US" altLang="ko-KR" dirty="0" err="1" smtClean="0"/>
              <a:t>b,a</a:t>
            </a:r>
            <a:r>
              <a:rPr lang="en-US" altLang="ko-KR" dirty="0" smtClean="0"/>
              <a:t>*b))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20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이수 학기</a:t>
            </a:r>
            <a:r>
              <a:rPr lang="en-US" altLang="ko-KR" dirty="0" smtClean="0"/>
              <a:t>= "))</a:t>
            </a:r>
          </a:p>
          <a:p>
            <a:r>
              <a:rPr lang="en-US" altLang="ko-KR" dirty="0" smtClean="0"/>
              <a:t>b=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이수 학점</a:t>
            </a:r>
            <a:r>
              <a:rPr lang="en-US" altLang="ko-KR" dirty="0" smtClean="0"/>
              <a:t>= "))</a:t>
            </a:r>
          </a:p>
          <a:p>
            <a:r>
              <a:rPr lang="en-US" altLang="ko-KR" dirty="0" smtClean="0"/>
              <a:t>print("\n")</a:t>
            </a:r>
          </a:p>
          <a:p>
            <a:r>
              <a:rPr lang="en-US" altLang="ko-KR" dirty="0" smtClean="0"/>
              <a:t>if a&gt;=8 and b&gt;=140:</a:t>
            </a:r>
          </a:p>
          <a:p>
            <a:r>
              <a:rPr lang="en-US" altLang="ko-KR" dirty="0" smtClean="0"/>
              <a:t>    print("</a:t>
            </a:r>
            <a:r>
              <a:rPr lang="ko-KR" altLang="en-US" dirty="0" smtClean="0"/>
              <a:t>귀하는 정상 졸업자 입니다</a:t>
            </a:r>
            <a:r>
              <a:rPr lang="en-US" altLang="ko-KR" dirty="0" smtClean="0"/>
              <a:t>.")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a&lt;8 and b&gt;=140:</a:t>
            </a:r>
          </a:p>
          <a:p>
            <a:r>
              <a:rPr lang="en-US" altLang="ko-KR" dirty="0" smtClean="0"/>
              <a:t>    print("</a:t>
            </a:r>
            <a:r>
              <a:rPr lang="ko-KR" altLang="en-US" dirty="0" smtClean="0"/>
              <a:t>귀하는 조기 졸업자 입니다</a:t>
            </a:r>
            <a:r>
              <a:rPr lang="en-US" altLang="ko-KR" dirty="0" smtClean="0"/>
              <a:t>.")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a&lt;8 and b&lt;140:</a:t>
            </a:r>
          </a:p>
          <a:p>
            <a:r>
              <a:rPr lang="en-US" altLang="ko-KR" dirty="0" smtClean="0"/>
              <a:t>    print("</a:t>
            </a:r>
            <a:r>
              <a:rPr lang="ko-KR" altLang="en-US" dirty="0" smtClean="0"/>
              <a:t>귀하는 졸업 대상자가 아닙니다</a:t>
            </a:r>
            <a:r>
              <a:rPr lang="en-US" altLang="ko-KR" dirty="0" smtClean="0"/>
              <a:t>.")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0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star=''</a:t>
            </a:r>
          </a:p>
          <a:p>
            <a:r>
              <a:rPr lang="en-US" altLang="ko-KR" dirty="0" smtClean="0"/>
              <a:t>for i in range(1,6):</a:t>
            </a:r>
          </a:p>
          <a:p>
            <a:r>
              <a:rPr lang="en-US" altLang="ko-KR" dirty="0" smtClean="0"/>
              <a:t>    j=5</a:t>
            </a:r>
          </a:p>
          <a:p>
            <a:r>
              <a:rPr lang="en-US" altLang="ko-KR" dirty="0" smtClean="0"/>
              <a:t>    while j&gt;=i:</a:t>
            </a:r>
          </a:p>
          <a:p>
            <a:r>
              <a:rPr lang="en-US" altLang="ko-KR" dirty="0" smtClean="0"/>
              <a:t>        star+='*'</a:t>
            </a:r>
          </a:p>
          <a:p>
            <a:r>
              <a:rPr lang="en-US" altLang="ko-KR" dirty="0" smtClean="0"/>
              <a:t>        j-=1</a:t>
            </a:r>
          </a:p>
          <a:p>
            <a:r>
              <a:rPr lang="en-US" altLang="ko-KR" dirty="0" smtClean="0"/>
              <a:t>    print(star)</a:t>
            </a:r>
          </a:p>
          <a:p>
            <a:r>
              <a:rPr lang="en-US" altLang="ko-KR" dirty="0" smtClean="0"/>
              <a:t>    star=''</a:t>
            </a:r>
          </a:p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393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a=[(1,3),(3,5),(7,9),(13,15)]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print("|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|")</a:t>
            </a:r>
          </a:p>
          <a:p>
            <a:r>
              <a:rPr lang="en-US" altLang="ko-KR" dirty="0" smtClean="0"/>
              <a:t>for (n1,n2) in a:</a:t>
            </a:r>
          </a:p>
          <a:p>
            <a:r>
              <a:rPr lang="en-US" altLang="ko-KR" dirty="0" smtClean="0"/>
              <a:t>    print(n1+n2)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74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a=input("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과일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딸기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수박 </a:t>
            </a:r>
            <a:r>
              <a:rPr lang="en-US" altLang="ko-KR" dirty="0" smtClean="0"/>
              <a:t>,</a:t>
            </a:r>
            <a:r>
              <a:rPr lang="ko-KR" altLang="en-US" dirty="0" smtClean="0"/>
              <a:t>포도</a:t>
            </a:r>
            <a:r>
              <a:rPr lang="en-US" altLang="ko-KR" dirty="0" smtClean="0"/>
              <a:t>): ")</a:t>
            </a:r>
          </a:p>
          <a:p>
            <a:r>
              <a:rPr lang="en-US" altLang="ko-KR" dirty="0" smtClean="0"/>
              <a:t>b=input("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과일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딸기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수박 </a:t>
            </a:r>
            <a:r>
              <a:rPr lang="en-US" altLang="ko-KR" dirty="0" smtClean="0"/>
              <a:t>,</a:t>
            </a:r>
            <a:r>
              <a:rPr lang="ko-KR" altLang="en-US" dirty="0" smtClean="0"/>
              <a:t>포도</a:t>
            </a:r>
            <a:r>
              <a:rPr lang="en-US" altLang="ko-KR" dirty="0" smtClean="0"/>
              <a:t>): ")</a:t>
            </a:r>
          </a:p>
          <a:p>
            <a:r>
              <a:rPr lang="en-US" altLang="ko-KR" dirty="0" smtClean="0"/>
              <a:t>c=input("</a:t>
            </a:r>
            <a:r>
              <a:rPr lang="ko-KR" altLang="en-US" dirty="0" err="1" smtClean="0"/>
              <a:t>세번째</a:t>
            </a:r>
            <a:r>
              <a:rPr lang="ko-KR" altLang="en-US" dirty="0" smtClean="0"/>
              <a:t> 과일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딸기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수박 </a:t>
            </a:r>
            <a:r>
              <a:rPr lang="en-US" altLang="ko-KR" dirty="0" smtClean="0"/>
              <a:t>,</a:t>
            </a:r>
            <a:r>
              <a:rPr lang="ko-KR" altLang="en-US" dirty="0" smtClean="0"/>
              <a:t>포도</a:t>
            </a:r>
            <a:r>
              <a:rPr lang="en-US" altLang="ko-KR" dirty="0" smtClean="0"/>
              <a:t>): ")</a:t>
            </a:r>
          </a:p>
          <a:p>
            <a:r>
              <a:rPr lang="en-US" altLang="ko-KR" dirty="0" smtClean="0"/>
              <a:t>d=input("</a:t>
            </a:r>
            <a:r>
              <a:rPr lang="ko-KR" altLang="en-US" dirty="0" err="1" smtClean="0"/>
              <a:t>네번째</a:t>
            </a:r>
            <a:r>
              <a:rPr lang="ko-KR" altLang="en-US" dirty="0" smtClean="0"/>
              <a:t> 과일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딸기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수박 </a:t>
            </a:r>
            <a:r>
              <a:rPr lang="en-US" altLang="ko-KR" dirty="0" smtClean="0"/>
              <a:t>,</a:t>
            </a:r>
            <a:r>
              <a:rPr lang="ko-KR" altLang="en-US" dirty="0" smtClean="0"/>
              <a:t>포도</a:t>
            </a:r>
            <a:r>
              <a:rPr lang="en-US" altLang="ko-KR" dirty="0" smtClean="0"/>
              <a:t>): ")</a:t>
            </a:r>
          </a:p>
          <a:p>
            <a:r>
              <a:rPr lang="en-US" altLang="ko-KR" dirty="0" smtClean="0"/>
              <a:t>e=input("</a:t>
            </a:r>
            <a:r>
              <a:rPr lang="ko-KR" altLang="en-US" dirty="0" err="1" smtClean="0"/>
              <a:t>다섯번째</a:t>
            </a:r>
            <a:r>
              <a:rPr lang="ko-KR" altLang="en-US" dirty="0" smtClean="0"/>
              <a:t> 과일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딸기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수박 </a:t>
            </a:r>
            <a:r>
              <a:rPr lang="en-US" altLang="ko-KR" dirty="0" smtClean="0"/>
              <a:t>,</a:t>
            </a:r>
            <a:r>
              <a:rPr lang="ko-KR" altLang="en-US" dirty="0" smtClean="0"/>
              <a:t>포도</a:t>
            </a:r>
            <a:r>
              <a:rPr lang="en-US" altLang="ko-KR" dirty="0" smtClean="0"/>
              <a:t>): ")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fruit=['strawberry  ','apple  ','banana  ','watermelon  ','grape  ']</a:t>
            </a:r>
          </a:p>
          <a:p>
            <a:r>
              <a:rPr lang="en-US" altLang="ko-KR" dirty="0" smtClean="0"/>
              <a:t>i=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(fruit)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index in fruit:</a:t>
            </a:r>
          </a:p>
          <a:p>
            <a:r>
              <a:rPr lang="en-US" altLang="ko-KR" dirty="0" smtClean="0"/>
              <a:t>    i-=1</a:t>
            </a:r>
          </a:p>
          <a:p>
            <a:r>
              <a:rPr lang="en-US" altLang="ko-KR" dirty="0" smtClean="0"/>
              <a:t>    print(fruit[i]  , end='')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7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9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22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1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888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513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46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002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527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258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089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0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7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945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5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2619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94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506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030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3195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0417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673A-E2EB-40BC-819A-8D262F136CB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1249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35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576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59BA-021E-47F7-8CB2-0C94F96EE36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4222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BEE-98B5-4469-9220-9F340EFD2D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349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606D-45FE-4509-B610-88C4980A74E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6131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0E7D-4A14-415F-9761-3E0AADF0FC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2735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0B97-D857-4C95-A2D8-9646D44D8A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48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FE23-0F75-4ED3-9C24-00B9D9CAFDA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8938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071-8E37-486E-A4A6-17B345ECC0F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4028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A8FB-A693-41E8-8357-62AB61B82B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010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7AB0-38E2-4597-9B80-F3966BCE893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38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90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6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17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83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3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56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57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94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A132-9F9C-44CD-8A71-576833650BC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52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0202 4</a:t>
            </a:r>
            <a:r>
              <a:rPr lang="ko-KR" altLang="en-US" smtClean="0"/>
              <a:t>교시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24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550266" y="1123757"/>
            <a:ext cx="7759700" cy="8188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89597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1.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852" y="2132856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단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두 수의 </a:t>
            </a:r>
            <a:r>
              <a:rPr lang="en-US" altLang="ko-KR" dirty="0">
                <a:solidFill>
                  <a:prstClr val="black"/>
                </a:solidFill>
              </a:rPr>
              <a:t>* </a:t>
            </a:r>
            <a:r>
              <a:rPr lang="ko-KR" altLang="en-US" dirty="0">
                <a:solidFill>
                  <a:prstClr val="black"/>
                </a:solidFill>
              </a:rPr>
              <a:t>연산을 이용한 부호 확인은 불가함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9" t="44798" r="34152" b="36625"/>
          <a:stretch/>
        </p:blipFill>
        <p:spPr bwMode="auto">
          <a:xfrm>
            <a:off x="680610" y="2636912"/>
            <a:ext cx="677130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45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prstClr val="black"/>
                </a:solidFill>
              </a:rPr>
              <a:t>2. 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</a:t>
            </a:r>
            <a:r>
              <a:rPr lang="ko-KR" altLang="en-US" sz="1600" dirty="0" err="1">
                <a:solidFill>
                  <a:prstClr val="black"/>
                </a:solidFill>
              </a:rPr>
              <a:t>작성해보시오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63506" y="1428174"/>
            <a:ext cx="5703942" cy="37290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파이 대학교에서는 졸업 예정자가 아님에도</a:t>
            </a:r>
            <a:r>
              <a:rPr lang="en-US" altLang="ko-KR" sz="1100" dirty="0">
                <a:solidFill>
                  <a:prstClr val="black"/>
                </a:solidFill>
              </a:rPr>
              <a:t>, 140</a:t>
            </a:r>
            <a:r>
              <a:rPr lang="ko-KR" altLang="en-US" sz="1100" dirty="0">
                <a:solidFill>
                  <a:prstClr val="black"/>
                </a:solidFill>
              </a:rPr>
              <a:t>학점을 다 채웠다면 조기 졸업이 가능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하다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r>
              <a:rPr lang="ko-KR" altLang="en-US" sz="1100" dirty="0">
                <a:solidFill>
                  <a:prstClr val="black"/>
                </a:solidFill>
              </a:rPr>
              <a:t>한 학생이 현재 </a:t>
            </a:r>
            <a:r>
              <a:rPr lang="en-US" altLang="ko-KR" sz="1100" dirty="0">
                <a:solidFill>
                  <a:prstClr val="black"/>
                </a:solidFill>
              </a:rPr>
              <a:t>6</a:t>
            </a:r>
            <a:r>
              <a:rPr lang="ko-KR" altLang="en-US" sz="1100" dirty="0">
                <a:solidFill>
                  <a:prstClr val="black"/>
                </a:solidFill>
              </a:rPr>
              <a:t>학기를 이수하였고 이수 학점이 </a:t>
            </a:r>
            <a:r>
              <a:rPr lang="en-US" altLang="ko-KR" sz="1100" dirty="0">
                <a:solidFill>
                  <a:prstClr val="black"/>
                </a:solidFill>
              </a:rPr>
              <a:t>150</a:t>
            </a:r>
            <a:r>
              <a:rPr lang="ko-KR" altLang="en-US" sz="1100" dirty="0">
                <a:solidFill>
                  <a:prstClr val="black"/>
                </a:solidFill>
              </a:rPr>
              <a:t>학점이라면 조기 졸업이 가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능한지를 </a:t>
            </a:r>
            <a:r>
              <a:rPr lang="ko-KR" altLang="en-US" sz="1100" dirty="0" err="1">
                <a:solidFill>
                  <a:prstClr val="black"/>
                </a:solidFill>
              </a:rPr>
              <a:t>부울</a:t>
            </a:r>
            <a:r>
              <a:rPr lang="ko-KR" altLang="en-US" sz="1100" dirty="0">
                <a:solidFill>
                  <a:prstClr val="black"/>
                </a:solidFill>
              </a:rPr>
              <a:t> 식으로 작성하고 </a:t>
            </a:r>
            <a:r>
              <a:rPr lang="en-US" altLang="ko-KR" sz="1100" dirty="0">
                <a:solidFill>
                  <a:prstClr val="black"/>
                </a:solidFill>
              </a:rPr>
              <a:t>if </a:t>
            </a:r>
            <a:r>
              <a:rPr lang="ko-KR" altLang="en-US" sz="1100" dirty="0" err="1">
                <a:solidFill>
                  <a:prstClr val="black"/>
                </a:solidFill>
              </a:rPr>
              <a:t>조건문으로</a:t>
            </a:r>
            <a:r>
              <a:rPr lang="ko-KR" altLang="en-US" sz="1100" dirty="0">
                <a:solidFill>
                  <a:prstClr val="black"/>
                </a:solidFill>
              </a:rPr>
              <a:t> 만들어 테스트 하자</a:t>
            </a:r>
            <a:endParaRPr lang="en-US" altLang="ko-KR" sz="1100" dirty="0">
              <a:solidFill>
                <a:prstClr val="black"/>
              </a:solidFill>
            </a:endParaRP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테스트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이수 학기 </a:t>
            </a:r>
            <a:r>
              <a:rPr lang="en-US" altLang="ko-KR" sz="1100" dirty="0">
                <a:solidFill>
                  <a:prstClr val="black"/>
                </a:solidFill>
              </a:rPr>
              <a:t>= 6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이수 학점 </a:t>
            </a:r>
            <a:r>
              <a:rPr lang="en-US" altLang="ko-KR" sz="1100" dirty="0">
                <a:solidFill>
                  <a:prstClr val="black"/>
                </a:solidFill>
              </a:rPr>
              <a:t>= 150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귀하는 조기 졸업자 입니다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이수 학기 </a:t>
            </a:r>
            <a:r>
              <a:rPr lang="en-US" altLang="ko-KR" sz="1100" dirty="0">
                <a:solidFill>
                  <a:prstClr val="black"/>
                </a:solidFill>
              </a:rPr>
              <a:t>= 8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이수 학점 </a:t>
            </a:r>
            <a:r>
              <a:rPr lang="en-US" altLang="ko-KR" sz="1100" dirty="0">
                <a:solidFill>
                  <a:prstClr val="black"/>
                </a:solidFill>
              </a:rPr>
              <a:t>= 150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귀하는 정상 졸업자 입니다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이수 학기 </a:t>
            </a:r>
            <a:r>
              <a:rPr lang="en-US" altLang="ko-KR" sz="1100" dirty="0">
                <a:solidFill>
                  <a:prstClr val="black"/>
                </a:solidFill>
              </a:rPr>
              <a:t>= 5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이수 학점 </a:t>
            </a:r>
            <a:r>
              <a:rPr lang="en-US" altLang="ko-KR" sz="1100" dirty="0">
                <a:solidFill>
                  <a:prstClr val="black"/>
                </a:solidFill>
              </a:rPr>
              <a:t>= 130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귀하는 졸업 대상자가 아닙니다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1" t="29368" r="29148" b="41264"/>
          <a:stretch/>
        </p:blipFill>
        <p:spPr bwMode="auto">
          <a:xfrm>
            <a:off x="2964339" y="2492896"/>
            <a:ext cx="5832648" cy="310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463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755650" y="1079837"/>
            <a:ext cx="7759700" cy="527651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altLang="ko-KR" sz="100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1900" dirty="0"/>
              <a:t>다음의 요구사항에 따라 프로그램을 작성하라</a:t>
            </a:r>
            <a:r>
              <a:rPr lang="en-US" altLang="ko-KR" sz="1900" dirty="0"/>
              <a:t>.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endParaRPr lang="ko-KR" altLang="en-US" dirty="0"/>
          </a:p>
        </p:txBody>
      </p:sp>
      <p:sp>
        <p:nvSpPr>
          <p:cNvPr id="11" name="_x148686472"/>
          <p:cNvSpPr>
            <a:spLocks noChangeArrowheads="1"/>
          </p:cNvSpPr>
          <p:nvPr/>
        </p:nvSpPr>
        <p:spPr bwMode="auto">
          <a:xfrm>
            <a:off x="1139103" y="1558715"/>
            <a:ext cx="4871259" cy="2399493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[</a:t>
            </a:r>
            <a:r>
              <a:rPr lang="ko-KR" altLang="en-US" sz="1000" dirty="0">
                <a:solidFill>
                  <a:srgbClr val="000000"/>
                </a:solidFill>
              </a:rPr>
              <a:t>요구사항</a:t>
            </a:r>
            <a:r>
              <a:rPr lang="en-US" altLang="ko-KR" sz="1000" dirty="0">
                <a:solidFill>
                  <a:srgbClr val="000000"/>
                </a:solidFill>
              </a:rPr>
              <a:t>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for</a:t>
            </a:r>
            <a:r>
              <a:rPr lang="ko-KR" altLang="en-US" sz="1000" dirty="0">
                <a:solidFill>
                  <a:srgbClr val="000000"/>
                </a:solidFill>
              </a:rPr>
              <a:t>문과 </a:t>
            </a:r>
            <a:r>
              <a:rPr lang="en-US" altLang="ko-KR" sz="1000" dirty="0">
                <a:solidFill>
                  <a:srgbClr val="000000"/>
                </a:solidFill>
              </a:rPr>
              <a:t>while</a:t>
            </a:r>
            <a:r>
              <a:rPr lang="ko-KR" altLang="en-US" sz="1000" dirty="0">
                <a:solidFill>
                  <a:srgbClr val="000000"/>
                </a:solidFill>
              </a:rPr>
              <a:t>문의 중첩을 사용하여 아래의 결과에 적합하도록 프로그램을 작성해보자</a:t>
            </a:r>
            <a:r>
              <a:rPr lang="en-US" altLang="ko-KR" sz="1000" dirty="0">
                <a:solidFill>
                  <a:srgbClr val="000000"/>
                </a:solidFill>
              </a:rPr>
              <a:t>.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000000"/>
              </a:solidFill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000000"/>
              </a:solidFill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[</a:t>
            </a:r>
            <a:r>
              <a:rPr lang="ko-KR" altLang="en-US" sz="1000" dirty="0">
                <a:solidFill>
                  <a:srgbClr val="000000"/>
                </a:solidFill>
              </a:rPr>
              <a:t>테스트</a:t>
            </a:r>
            <a:r>
              <a:rPr lang="en-US" altLang="ko-KR" sz="1000" dirty="0">
                <a:solidFill>
                  <a:srgbClr val="000000"/>
                </a:solidFill>
              </a:rPr>
              <a:t>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------------------</a:t>
            </a:r>
          </a:p>
          <a:p>
            <a:pPr marL="0" lvl="1" eaLnBrk="0" latinLnBrk="0" hangingPunct="0">
              <a:lnSpc>
                <a:spcPct val="80000"/>
              </a:lnSpc>
              <a:buClr>
                <a:prstClr val="white"/>
              </a:buClr>
            </a:pPr>
            <a:r>
              <a:rPr lang="en-US" altLang="ko-KR" sz="1100" b="1" dirty="0">
                <a:solidFill>
                  <a:srgbClr val="770000"/>
                </a:solidFill>
                <a:cs typeface="Courier New" panose="02070309020205020404" pitchFamily="49" charset="0"/>
              </a:rPr>
              <a:t>&gt;&gt;&gt;</a:t>
            </a:r>
            <a:endParaRPr lang="en-US" altLang="ko-KR" sz="1100" dirty="0">
              <a:solidFill>
                <a:srgbClr val="0000FF"/>
              </a:solidFill>
              <a:cs typeface="Courier New" panose="02070309020205020404" pitchFamily="49" charset="0"/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*****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****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***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**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*</a:t>
            </a:r>
          </a:p>
          <a:p>
            <a:pPr marL="0" lvl="1" eaLnBrk="0" latinLnBrk="0" hangingPunct="0">
              <a:lnSpc>
                <a:spcPct val="80000"/>
              </a:lnSpc>
              <a:buClr>
                <a:prstClr val="white"/>
              </a:buClr>
            </a:pPr>
            <a:r>
              <a:rPr lang="en-US" altLang="ko-KR" sz="1100" b="1" dirty="0">
                <a:solidFill>
                  <a:srgbClr val="770000"/>
                </a:solidFill>
                <a:cs typeface="Courier New" panose="02070309020205020404" pitchFamily="49" charset="0"/>
              </a:rPr>
              <a:t>&gt;&gt;&gt;</a:t>
            </a:r>
            <a:endParaRPr lang="en-US" altLang="ko-KR" sz="1100" dirty="0">
              <a:solidFill>
                <a:srgbClr val="0000FF"/>
              </a:solidFill>
              <a:cs typeface="Courier New" panose="02070309020205020404" pitchFamily="49" charset="0"/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------------------</a:t>
            </a:r>
            <a:endParaRPr lang="en-US" altLang="ko-KR" dirty="0">
              <a:solidFill>
                <a:prstClr val="black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9" t="63799" r="54917" b="25022"/>
          <a:stretch/>
        </p:blipFill>
        <p:spPr bwMode="auto">
          <a:xfrm>
            <a:off x="1403648" y="4077072"/>
            <a:ext cx="420294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40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755650" y="1079837"/>
            <a:ext cx="7759700" cy="527651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endParaRPr lang="en-US" altLang="ko-KR" sz="100" dirty="0"/>
          </a:p>
          <a:p>
            <a:pPr marL="457200" indent="-457200">
              <a:buFont typeface="+mj-lt"/>
              <a:buAutoNum type="arabicPeriod" startAt="4"/>
            </a:pPr>
            <a:r>
              <a:rPr lang="ko-KR" altLang="en-US" dirty="0"/>
              <a:t>다음의 요구사항에 따라 프로그램을 작성하라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</p:txBody>
      </p:sp>
      <p:sp>
        <p:nvSpPr>
          <p:cNvPr id="11" name="_x148686472"/>
          <p:cNvSpPr>
            <a:spLocks noChangeArrowheads="1"/>
          </p:cNvSpPr>
          <p:nvPr/>
        </p:nvSpPr>
        <p:spPr bwMode="auto">
          <a:xfrm>
            <a:off x="1259632" y="1772816"/>
            <a:ext cx="4871259" cy="2878397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I </a:t>
            </a:r>
            <a:r>
              <a:rPr lang="ko-KR" altLang="en-US" sz="1200" dirty="0">
                <a:solidFill>
                  <a:srgbClr val="000000"/>
                </a:solidFill>
              </a:rPr>
              <a:t>요구사항 </a:t>
            </a:r>
            <a:r>
              <a:rPr lang="en-US" altLang="ko-KR" sz="1200" dirty="0">
                <a:solidFill>
                  <a:srgbClr val="000000"/>
                </a:solidFill>
              </a:rPr>
              <a:t>I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000000"/>
                </a:solidFill>
              </a:rPr>
              <a:t>리스트를 원소로 갖는 리스트의 각 원소들의 합을 구하는 프로그램을 </a:t>
            </a:r>
            <a:r>
              <a:rPr lang="en-US" altLang="ko-KR" sz="1200" dirty="0">
                <a:solidFill>
                  <a:srgbClr val="000000"/>
                </a:solidFill>
              </a:rPr>
              <a:t>while</a:t>
            </a:r>
            <a:r>
              <a:rPr lang="ko-KR" altLang="en-US" sz="1200" dirty="0">
                <a:solidFill>
                  <a:srgbClr val="000000"/>
                </a:solidFill>
              </a:rPr>
              <a:t>문을 이용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000000"/>
                </a:solidFill>
              </a:rPr>
              <a:t>하여 작성해보자</a:t>
            </a:r>
            <a:r>
              <a:rPr lang="en-US" altLang="ko-KR" sz="1200" dirty="0">
                <a:solidFill>
                  <a:srgbClr val="000000"/>
                </a:solidFill>
              </a:rPr>
              <a:t>.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a = [(1, 3), (3, 5), (7, 9), (13, 15)]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I </a:t>
            </a:r>
            <a:r>
              <a:rPr lang="ko-KR" altLang="en-US" sz="1200" dirty="0">
                <a:solidFill>
                  <a:srgbClr val="000000"/>
                </a:solidFill>
              </a:rPr>
              <a:t>테스트 </a:t>
            </a:r>
            <a:r>
              <a:rPr lang="en-US" altLang="ko-KR" sz="1200" dirty="0">
                <a:solidFill>
                  <a:srgbClr val="000000"/>
                </a:solidFill>
              </a:rPr>
              <a:t>I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&gt;&gt;&gt;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4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12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20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28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&gt;&gt;&gt;</a:t>
            </a:r>
            <a:endParaRPr lang="en-US" altLang="ko-KR" sz="2800" dirty="0">
              <a:solidFill>
                <a:prstClr val="black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5" t="55636" r="37294" b="33362"/>
          <a:stretch/>
        </p:blipFill>
        <p:spPr bwMode="auto">
          <a:xfrm>
            <a:off x="1115616" y="4797152"/>
            <a:ext cx="4176464" cy="151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004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755650" y="1079837"/>
            <a:ext cx="7759700" cy="527651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en-US" altLang="ko-KR" sz="100" dirty="0"/>
          </a:p>
          <a:p>
            <a:pPr marL="457200" indent="-457200">
              <a:buFont typeface="+mj-lt"/>
              <a:buAutoNum type="arabicPeriod" startAt="5"/>
            </a:pPr>
            <a:r>
              <a:rPr lang="ko-KR" altLang="en-US" dirty="0"/>
              <a:t>다음의 요구사항에 따라 프로그램을 작성하라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5"/>
            </a:pPr>
            <a:endParaRPr lang="en-US" altLang="ko-KR" dirty="0"/>
          </a:p>
          <a:p>
            <a:pPr marL="342900" indent="-342900">
              <a:buFont typeface="+mj-lt"/>
              <a:buAutoNum type="arabicPeriod" startAt="5"/>
            </a:pPr>
            <a:endParaRPr lang="en-US" altLang="ko-KR" dirty="0"/>
          </a:p>
          <a:p>
            <a:pPr marL="342900" indent="-342900">
              <a:buFont typeface="+mj-lt"/>
              <a:buAutoNum type="arabicPeriod" startAt="5"/>
            </a:pPr>
            <a:endParaRPr lang="en-US" altLang="ko-KR" dirty="0"/>
          </a:p>
          <a:p>
            <a:pPr marL="342900" indent="-342900">
              <a:buFont typeface="+mj-lt"/>
              <a:buAutoNum type="arabicPeriod" startAt="5"/>
            </a:pPr>
            <a:endParaRPr lang="en-US" altLang="ko-KR" dirty="0"/>
          </a:p>
          <a:p>
            <a:pPr marL="342900" indent="-342900">
              <a:buFont typeface="+mj-lt"/>
              <a:buAutoNum type="arabicPeriod" startAt="5"/>
            </a:pPr>
            <a:endParaRPr lang="en-US" altLang="ko-KR" dirty="0"/>
          </a:p>
          <a:p>
            <a:pPr marL="342900" indent="-342900">
              <a:buFont typeface="+mj-lt"/>
              <a:buAutoNum type="arabicPeriod" startAt="5"/>
            </a:pPr>
            <a:endParaRPr lang="en-US" altLang="ko-KR" dirty="0"/>
          </a:p>
        </p:txBody>
      </p:sp>
      <p:sp>
        <p:nvSpPr>
          <p:cNvPr id="11" name="_x148686472"/>
          <p:cNvSpPr>
            <a:spLocks noChangeArrowheads="1"/>
          </p:cNvSpPr>
          <p:nvPr/>
        </p:nvSpPr>
        <p:spPr bwMode="auto">
          <a:xfrm>
            <a:off x="1139103" y="1628800"/>
            <a:ext cx="6385225" cy="2448272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I </a:t>
            </a:r>
            <a:r>
              <a:rPr lang="ko-KR" altLang="en-US" sz="1200" dirty="0">
                <a:solidFill>
                  <a:srgbClr val="000000"/>
                </a:solidFill>
              </a:rPr>
              <a:t>요구사항 </a:t>
            </a:r>
            <a:r>
              <a:rPr lang="en-US" altLang="ko-KR" sz="1200" dirty="0">
                <a:solidFill>
                  <a:srgbClr val="000000"/>
                </a:solidFill>
              </a:rPr>
              <a:t>I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000000"/>
                </a:solidFill>
              </a:rPr>
              <a:t>딸기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</a:rPr>
              <a:t>사과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</a:rPr>
              <a:t>바나나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</a:rPr>
              <a:t>수박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</a:rPr>
              <a:t>포도 순서대로 과일을 냉장고에 넣었다</a:t>
            </a:r>
            <a:r>
              <a:rPr lang="en-US" altLang="ko-KR" sz="1200" dirty="0">
                <a:solidFill>
                  <a:srgbClr val="000000"/>
                </a:solidFill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</a:rPr>
              <a:t>최근에 넣은 순서 대로 과일을 꺼내는 프로그램을 </a:t>
            </a:r>
            <a:r>
              <a:rPr lang="en-US" altLang="ko-KR" sz="1200" dirty="0">
                <a:solidFill>
                  <a:srgbClr val="000000"/>
                </a:solidFill>
              </a:rPr>
              <a:t>for</a:t>
            </a:r>
            <a:r>
              <a:rPr lang="ko-KR" altLang="en-US" sz="1200" dirty="0">
                <a:solidFill>
                  <a:srgbClr val="000000"/>
                </a:solidFill>
              </a:rPr>
              <a:t>문을 이용하여 작성해보자</a:t>
            </a:r>
            <a:r>
              <a:rPr lang="en-US" altLang="ko-KR" sz="1200" dirty="0">
                <a:solidFill>
                  <a:srgbClr val="000000"/>
                </a:solidFill>
              </a:rPr>
              <a:t>.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000000"/>
                </a:solidFill>
              </a:rPr>
              <a:t>사용자로부터 과일을 입력 받아 저장 한 후 입력 역순으로 출력 하시오</a:t>
            </a:r>
            <a:r>
              <a:rPr lang="en-US" altLang="ko-KR" sz="1200" dirty="0" smtClean="0">
                <a:solidFill>
                  <a:srgbClr val="000000"/>
                </a:solidFill>
              </a:rPr>
              <a:t>. </a:t>
            </a:r>
            <a:r>
              <a:rPr lang="ko-KR" altLang="en-US" sz="1200" dirty="0" smtClean="0">
                <a:solidFill>
                  <a:srgbClr val="000000"/>
                </a:solidFill>
              </a:rPr>
              <a:t>입력의 종료는 </a:t>
            </a:r>
            <a:r>
              <a:rPr lang="en-US" altLang="ko-KR" sz="1200" dirty="0" smtClean="0">
                <a:solidFill>
                  <a:srgbClr val="000000"/>
                </a:solidFill>
              </a:rPr>
              <a:t>0</a:t>
            </a:r>
            <a:r>
              <a:rPr lang="ko-KR" altLang="en-US" sz="1200" dirty="0" smtClean="0">
                <a:solidFill>
                  <a:srgbClr val="000000"/>
                </a:solidFill>
              </a:rPr>
              <a:t>으로  구분한다</a:t>
            </a:r>
            <a:r>
              <a:rPr lang="en-US" altLang="ko-KR" sz="1200" dirty="0" smtClean="0">
                <a:solidFill>
                  <a:srgbClr val="000000"/>
                </a:solidFill>
              </a:rPr>
              <a:t>.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I </a:t>
            </a:r>
            <a:r>
              <a:rPr lang="ko-KR" altLang="en-US" sz="1200" dirty="0">
                <a:solidFill>
                  <a:srgbClr val="000000"/>
                </a:solidFill>
              </a:rPr>
              <a:t>테스트 </a:t>
            </a:r>
            <a:r>
              <a:rPr lang="en-US" altLang="ko-KR" sz="1200" dirty="0">
                <a:solidFill>
                  <a:srgbClr val="000000"/>
                </a:solidFill>
              </a:rPr>
              <a:t>I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&gt;&gt;&gt;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grape, watermelon, banana, apple, strawberry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&gt;&gt;&gt;</a:t>
            </a:r>
            <a:endParaRPr lang="en-US" altLang="ko-KR" sz="2800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1" t="57098" r="12711" b="22517"/>
          <a:stretch/>
        </p:blipFill>
        <p:spPr bwMode="auto">
          <a:xfrm>
            <a:off x="35496" y="3645024"/>
            <a:ext cx="925070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55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586</Words>
  <Application>Microsoft Office PowerPoint</Application>
  <PresentationFormat>화면 슬라이드 쇼(4:3)</PresentationFormat>
  <Paragraphs>152</Paragraphs>
  <Slides>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Office 테마</vt:lpstr>
      <vt:lpstr>1_Office 테마</vt:lpstr>
      <vt:lpstr>2_Office 테마</vt:lpstr>
      <vt:lpstr>0202 4교시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0202 오전 실습</dc:title>
  <dc:creator>student</dc:creator>
  <cp:lastModifiedBy>student</cp:lastModifiedBy>
  <cp:revision>9</cp:revision>
  <dcterms:created xsi:type="dcterms:W3CDTF">2018-02-01T22:14:39Z</dcterms:created>
  <dcterms:modified xsi:type="dcterms:W3CDTF">2018-02-02T05:07:22Z</dcterms:modified>
</cp:coreProperties>
</file>