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1F0A-83E2-4D3B-9AF5-CC798D17A399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E75FA-AE29-4F7D-B298-BE99D243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class bread: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meterial</a:t>
            </a:r>
            <a:r>
              <a:rPr lang="en-US" altLang="ko-KR" dirty="0" smtClean="0"/>
              <a:t>="</a:t>
            </a:r>
            <a:r>
              <a:rPr lang="ko-KR" altLang="en-US" dirty="0" smtClean="0"/>
              <a:t>팥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say(self):</a:t>
            </a:r>
          </a:p>
          <a:p>
            <a:r>
              <a:rPr lang="en-US" altLang="ko-KR" dirty="0" smtClean="0"/>
              <a:t>		print("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으로 만든 붕어빵입니다</a:t>
            </a:r>
            <a:r>
              <a:rPr lang="en-US" altLang="ko-KR" dirty="0" smtClean="0"/>
              <a:t>~!" %</a:t>
            </a:r>
            <a:r>
              <a:rPr lang="en-US" altLang="ko-KR" dirty="0" err="1" smtClean="0"/>
              <a:t>self.meterial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      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first_bread</a:t>
            </a:r>
            <a:r>
              <a:rPr lang="en-US" altLang="ko-KR" dirty="0" smtClean="0"/>
              <a:t>=bread()</a:t>
            </a:r>
          </a:p>
          <a:p>
            <a:r>
              <a:rPr lang="en-US" altLang="ko-KR" dirty="0" smtClean="0"/>
              <a:t>		      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first_bread.say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4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클래스 정의 부분</a:t>
            </a:r>
          </a:p>
          <a:p>
            <a:r>
              <a:rPr lang="en-US" altLang="ko-KR" dirty="0" smtClean="0"/>
              <a:t>class Car:</a:t>
            </a:r>
          </a:p>
          <a:p>
            <a:r>
              <a:rPr lang="en-US" altLang="ko-KR" dirty="0" smtClean="0"/>
              <a:t>    color=""</a:t>
            </a:r>
          </a:p>
          <a:p>
            <a:r>
              <a:rPr lang="en-US" altLang="ko-KR" dirty="0" smtClean="0"/>
              <a:t>    speed=0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upSpeed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self,value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+=value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downSpeed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self,value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-=value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myCar1=Car()</a:t>
            </a:r>
          </a:p>
          <a:p>
            <a:r>
              <a:rPr lang="en-US" altLang="ko-KR" dirty="0" smtClean="0"/>
              <a:t>myCar1.color="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myCar1.speed=0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myCar2=Car()</a:t>
            </a:r>
          </a:p>
          <a:p>
            <a:r>
              <a:rPr lang="en-US" altLang="ko-KR" dirty="0" smtClean="0"/>
              <a:t>myCar2.color="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myCar2.speed=0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myCar3=Car()</a:t>
            </a:r>
          </a:p>
          <a:p>
            <a:r>
              <a:rPr lang="en-US" altLang="ko-KR" dirty="0" smtClean="0"/>
              <a:t>myCar3.color="</a:t>
            </a:r>
            <a:r>
              <a:rPr lang="ko-KR" altLang="en-US" dirty="0" smtClean="0"/>
              <a:t>노랑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myCar3.speed=0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myCar1.upSpeed(30)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색상은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현재속도는 </a:t>
            </a:r>
            <a:r>
              <a:rPr lang="en-US" altLang="ko-KR" dirty="0" smtClean="0"/>
              <a:t>%d km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%(myCar1.color, myCar1.speed))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myCar1.upSpeed(60)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색상은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현재속도는 </a:t>
            </a:r>
            <a:r>
              <a:rPr lang="en-US" altLang="ko-KR" dirty="0" smtClean="0"/>
              <a:t>%d km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%(myCar2.color, myCar2.speed))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myCar1.upSpeed(0)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색상은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현재속도는 </a:t>
            </a:r>
            <a:r>
              <a:rPr lang="en-US" altLang="ko-KR" dirty="0" smtClean="0"/>
              <a:t>%d km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%(myCar3.color, myCar3.speed))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human:</a:t>
            </a:r>
          </a:p>
          <a:p>
            <a:r>
              <a:rPr lang="en-US" altLang="ko-KR" dirty="0" smtClean="0"/>
              <a:t>    name="</a:t>
            </a:r>
            <a:r>
              <a:rPr lang="ko-KR" altLang="en-US" dirty="0" smtClean="0"/>
              <a:t>서진수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intro(self):</a:t>
            </a:r>
          </a:p>
          <a:p>
            <a:r>
              <a:rPr lang="en-US" altLang="ko-KR" dirty="0" smtClean="0"/>
              <a:t>        print('</a:t>
            </a:r>
            <a:r>
              <a:rPr lang="ko-KR" altLang="en-US" dirty="0" smtClean="0"/>
              <a:t>제 이름은 서주원 입니다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class child(human): #human </a:t>
            </a:r>
            <a:r>
              <a:rPr lang="ko-KR" altLang="en-US" dirty="0" smtClean="0"/>
              <a:t>클래스를 상속받아 </a:t>
            </a:r>
            <a:r>
              <a:rPr lang="en-US" altLang="ko-KR" dirty="0" smtClean="0"/>
              <a:t>child </a:t>
            </a:r>
            <a:r>
              <a:rPr lang="ko-KR" altLang="en-US" dirty="0" err="1" smtClean="0"/>
              <a:t>클래서를</a:t>
            </a:r>
            <a:r>
              <a:rPr lang="ko-KR" altLang="en-US" dirty="0" smtClean="0"/>
              <a:t>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hello(self):</a:t>
            </a:r>
          </a:p>
          <a:p>
            <a:r>
              <a:rPr lang="en-US" altLang="ko-KR" dirty="0" smtClean="0"/>
              <a:t>        print('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%s 2</a:t>
            </a:r>
            <a:r>
              <a:rPr lang="ko-KR" altLang="en-US" dirty="0" smtClean="0"/>
              <a:t>세입니다</a:t>
            </a:r>
            <a:r>
              <a:rPr lang="en-US" altLang="ko-KR" dirty="0" smtClean="0"/>
              <a:t>.' %self.name)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jinsu</a:t>
            </a:r>
            <a:r>
              <a:rPr lang="en-US" altLang="ko-KR" dirty="0" smtClean="0"/>
              <a:t>=child() #child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생성합니다</a:t>
            </a:r>
          </a:p>
          <a:p>
            <a:r>
              <a:rPr lang="en-US" altLang="ko-KR" dirty="0" err="1" smtClean="0"/>
              <a:t>jinsu.hello</a:t>
            </a:r>
            <a:r>
              <a:rPr lang="en-US" altLang="ko-KR" dirty="0" smtClean="0"/>
              <a:t>() #</a:t>
            </a:r>
            <a:r>
              <a:rPr lang="en-US" altLang="ko-KR" dirty="0" err="1" smtClean="0"/>
              <a:t>jinsu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hello() </a:t>
            </a:r>
            <a:r>
              <a:rPr lang="ko-KR" altLang="en-US" dirty="0" smtClean="0"/>
              <a:t>함수를 생성합니다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2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bread: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</a:t>
            </a:r>
            <a:r>
              <a:rPr lang="en-US" altLang="ko-KR" dirty="0" err="1" smtClean="0"/>
              <a:t>self,m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self.meterial</a:t>
            </a:r>
            <a:r>
              <a:rPr lang="en-US" altLang="ko-KR" dirty="0" smtClean="0"/>
              <a:t>=m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say(self):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으로 만든 빵입니다</a:t>
            </a:r>
            <a:r>
              <a:rPr lang="en-US" altLang="ko-KR" dirty="0" smtClean="0"/>
              <a:t>~" %</a:t>
            </a:r>
            <a:r>
              <a:rPr lang="en-US" altLang="ko-KR" dirty="0" err="1" smtClean="0"/>
              <a:t>self.meterial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first_bread</a:t>
            </a:r>
            <a:r>
              <a:rPr lang="en-US" altLang="ko-KR" dirty="0" smtClean="0"/>
              <a:t>=bread("</a:t>
            </a:r>
            <a:r>
              <a:rPr lang="ko-KR" altLang="en-US" dirty="0" smtClean="0"/>
              <a:t>팥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first_bread.say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클래스 선언</a:t>
            </a:r>
          </a:p>
          <a:p>
            <a:r>
              <a:rPr lang="en-US" altLang="ko-KR" dirty="0" smtClean="0"/>
              <a:t>class Car:</a:t>
            </a:r>
          </a:p>
          <a:p>
            <a:r>
              <a:rPr lang="en-US" altLang="ko-KR" dirty="0" smtClean="0"/>
              <a:t>    color="" #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speed=0 #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count=0 #</a:t>
            </a:r>
            <a:r>
              <a:rPr lang="ko-KR" altLang="en-US" dirty="0" smtClean="0"/>
              <a:t>클래스 변수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__(self):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=0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Car.count</a:t>
            </a:r>
            <a:r>
              <a:rPr lang="en-US" altLang="ko-KR" dirty="0" smtClean="0"/>
              <a:t>+=1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변수 선언</a:t>
            </a:r>
          </a:p>
          <a:p>
            <a:r>
              <a:rPr lang="en-US" altLang="ko-KR" dirty="0" smtClean="0"/>
              <a:t>myCar1, myCar2=None, None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myCar1=Car()</a:t>
            </a:r>
          </a:p>
          <a:p>
            <a:r>
              <a:rPr lang="en-US" altLang="ko-KR" dirty="0" smtClean="0"/>
              <a:t>myCar1.speed=30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현재 속도는 </a:t>
            </a:r>
            <a:r>
              <a:rPr lang="en-US" altLang="ko-KR" dirty="0" smtClean="0"/>
              <a:t>%d km, </a:t>
            </a:r>
            <a:r>
              <a:rPr lang="ko-KR" altLang="en-US" dirty="0" smtClean="0"/>
              <a:t>생산된 자동차 숫자는 총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대입니다</a:t>
            </a:r>
            <a:r>
              <a:rPr lang="en-US" altLang="ko-KR" dirty="0" smtClean="0"/>
              <a:t>." %(myCar1.speed, </a:t>
            </a:r>
            <a:r>
              <a:rPr lang="en-US" altLang="ko-KR" dirty="0" err="1" smtClean="0"/>
              <a:t>Car.count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myCar2=Car()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myCar2.speed=60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현재 속도는 </a:t>
            </a:r>
            <a:r>
              <a:rPr lang="en-US" altLang="ko-KR" dirty="0" smtClean="0"/>
              <a:t>%d km, </a:t>
            </a:r>
            <a:r>
              <a:rPr lang="ko-KR" altLang="en-US" dirty="0" smtClean="0"/>
              <a:t>생산된 자동차 숫자는 총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대입니다</a:t>
            </a:r>
            <a:r>
              <a:rPr lang="en-US" altLang="ko-KR" dirty="0" smtClean="0"/>
              <a:t>." %(myCar2.speed, </a:t>
            </a:r>
            <a:r>
              <a:rPr lang="en-US" altLang="ko-KR" dirty="0" err="1" smtClean="0"/>
              <a:t>Car.count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2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human:</a:t>
            </a:r>
          </a:p>
          <a:p>
            <a:r>
              <a:rPr lang="en-US" altLang="ko-KR" dirty="0" smtClean="0"/>
              <a:t>    name="</a:t>
            </a:r>
            <a:r>
              <a:rPr lang="ko-KR" altLang="en-US" dirty="0" smtClean="0"/>
              <a:t>서진수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intro(self):</a:t>
            </a:r>
          </a:p>
          <a:p>
            <a:r>
              <a:rPr lang="en-US" altLang="ko-KR" dirty="0" smtClean="0"/>
              <a:t>        print('</a:t>
            </a:r>
            <a:r>
              <a:rPr lang="ko-KR" altLang="en-US" dirty="0" smtClean="0"/>
              <a:t>제 이름은 서주원 입니다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class child(human): #human </a:t>
            </a:r>
            <a:r>
              <a:rPr lang="ko-KR" altLang="en-US" dirty="0" smtClean="0"/>
              <a:t>클래스를 상속받아 </a:t>
            </a:r>
            <a:r>
              <a:rPr lang="en-US" altLang="ko-KR" dirty="0" smtClean="0"/>
              <a:t>child </a:t>
            </a:r>
            <a:r>
              <a:rPr lang="ko-KR" altLang="en-US" dirty="0" err="1" smtClean="0"/>
              <a:t>클래서를</a:t>
            </a:r>
            <a:r>
              <a:rPr lang="ko-KR" altLang="en-US" dirty="0" smtClean="0"/>
              <a:t>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hello(self):</a:t>
            </a:r>
          </a:p>
          <a:p>
            <a:r>
              <a:rPr lang="en-US" altLang="ko-KR" dirty="0" smtClean="0"/>
              <a:t>        print('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%s 2</a:t>
            </a:r>
            <a:r>
              <a:rPr lang="ko-KR" altLang="en-US" dirty="0" smtClean="0"/>
              <a:t>세입니다</a:t>
            </a:r>
            <a:r>
              <a:rPr lang="en-US" altLang="ko-KR" dirty="0" smtClean="0"/>
              <a:t>.' %self.name)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jinsu</a:t>
            </a:r>
            <a:r>
              <a:rPr lang="en-US" altLang="ko-KR" dirty="0" smtClean="0"/>
              <a:t>=child() #child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생성합니다</a:t>
            </a:r>
          </a:p>
          <a:p>
            <a:r>
              <a:rPr lang="en-US" altLang="ko-KR" dirty="0" err="1" smtClean="0"/>
              <a:t>jinsu.hello</a:t>
            </a:r>
            <a:r>
              <a:rPr lang="en-US" altLang="ko-KR" dirty="0" smtClean="0"/>
              <a:t>() #</a:t>
            </a:r>
            <a:r>
              <a:rPr lang="en-US" altLang="ko-KR" dirty="0" err="1" smtClean="0"/>
              <a:t>jinsu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hello() </a:t>
            </a:r>
            <a:r>
              <a:rPr lang="ko-KR" altLang="en-US" dirty="0" smtClean="0"/>
              <a:t>함수를 생성합니다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father: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s_name</a:t>
            </a:r>
            <a:r>
              <a:rPr lang="en-US" altLang="ko-KR" dirty="0" smtClean="0"/>
              <a:t>='</a:t>
            </a:r>
            <a:r>
              <a:rPr lang="ko-KR" altLang="en-US" dirty="0" smtClean="0"/>
              <a:t>서주원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intrd</a:t>
            </a:r>
            <a:r>
              <a:rPr lang="en-US" altLang="ko-KR" dirty="0" smtClean="0"/>
              <a:t>(self):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나는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의 아빠입니다</a:t>
            </a:r>
            <a:r>
              <a:rPr lang="en-US" altLang="ko-KR" dirty="0" smtClean="0"/>
              <a:t>" %</a:t>
            </a:r>
            <a:r>
              <a:rPr lang="en-US" altLang="ko-KR" dirty="0" err="1" smtClean="0"/>
              <a:t>self.s_name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tall:</a:t>
            </a:r>
          </a:p>
          <a:p>
            <a:r>
              <a:rPr lang="en-US" altLang="ko-KR" dirty="0" smtClean="0"/>
              <a:t>    height=180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hgt</a:t>
            </a:r>
            <a:r>
              <a:rPr lang="en-US" altLang="ko-KR" dirty="0" smtClean="0"/>
              <a:t>(self):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제 키는 </a:t>
            </a:r>
            <a:r>
              <a:rPr lang="en-US" altLang="ko-KR" dirty="0" smtClean="0"/>
              <a:t>%s cm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" %</a:t>
            </a:r>
            <a:r>
              <a:rPr lang="en-US" altLang="ko-KR" dirty="0" err="1" smtClean="0"/>
              <a:t>self.height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child(father, tall):</a:t>
            </a:r>
          </a:p>
          <a:p>
            <a:r>
              <a:rPr lang="en-US" altLang="ko-KR" dirty="0" smtClean="0"/>
              <a:t>    name="</a:t>
            </a:r>
            <a:r>
              <a:rPr lang="ko-KR" altLang="en-US" dirty="0" smtClean="0"/>
              <a:t>서진수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hello(self):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안녕하세요 </a:t>
            </a:r>
            <a:r>
              <a:rPr lang="en-US" altLang="ko-KR" dirty="0" smtClean="0"/>
              <a:t>%s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" %self.name)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jinsu</a:t>
            </a:r>
            <a:r>
              <a:rPr lang="en-US" altLang="ko-KR" dirty="0" smtClean="0"/>
              <a:t>=child()</a:t>
            </a:r>
          </a:p>
          <a:p>
            <a:r>
              <a:rPr lang="en-US" altLang="ko-KR" dirty="0" err="1" smtClean="0"/>
              <a:t>jinsu.hello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jinsu.hgt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jinsu.intrd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7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student={'name':'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', 'year':2, 'class':3, 'student_id':35}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print('{},{}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번</a:t>
            </a:r>
            <a:r>
              <a:rPr lang="en-US" altLang="ko-KR" dirty="0" smtClean="0"/>
              <a:t>'.format(student['name'], student['year'], student['class'], student['</a:t>
            </a:r>
            <a:r>
              <a:rPr lang="en-US" altLang="ko-KR" dirty="0" err="1" smtClean="0"/>
              <a:t>student_id</a:t>
            </a:r>
            <a:r>
              <a:rPr lang="en-US" altLang="ko-KR" dirty="0" smtClean="0"/>
              <a:t>']))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7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Student(object):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(self, name, year, </a:t>
            </a:r>
            <a:r>
              <a:rPr lang="en-US" altLang="ko-KR" dirty="0" err="1" smtClean="0"/>
              <a:t>class_num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student_id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self.name=name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self.year</a:t>
            </a:r>
            <a:r>
              <a:rPr lang="en-US" altLang="ko-KR" dirty="0" smtClean="0"/>
              <a:t>=year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self.class_num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class_num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self.student_id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student_id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introduce_myself</a:t>
            </a:r>
            <a:r>
              <a:rPr lang="en-US" altLang="ko-KR" dirty="0" smtClean="0"/>
              <a:t>(self):</a:t>
            </a:r>
          </a:p>
          <a:p>
            <a:r>
              <a:rPr lang="en-US" altLang="ko-KR" dirty="0" smtClean="0"/>
              <a:t>        return('{},{}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번</a:t>
            </a:r>
            <a:r>
              <a:rPr lang="en-US" altLang="ko-KR" dirty="0" smtClean="0"/>
              <a:t>'.format(self.name, </a:t>
            </a:r>
            <a:r>
              <a:rPr lang="en-US" altLang="ko-KR" dirty="0" err="1" smtClean="0"/>
              <a:t>self.year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self.class_num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self.student_id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student=Student('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', 2,3,35)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student.introduce_myself</a:t>
            </a:r>
            <a:r>
              <a:rPr lang="en-US" altLang="ko-KR" dirty="0" smtClean="0"/>
              <a:t>())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E75FA-AE29-4F7D-B298-BE99D24363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3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4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7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B767-7F5B-4FC8-985B-9C8C9D50241F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1BD0-69B5-4773-942A-2C67D9D6D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8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</a:t>
            </a:r>
            <a:r>
              <a:rPr lang="en-US" altLang="ko-KR" dirty="0" smtClean="0"/>
              <a:t>(1.student 2.ooop3)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0" t="16415" r="25632" b="12396"/>
          <a:stretch/>
        </p:blipFill>
        <p:spPr bwMode="auto">
          <a:xfrm>
            <a:off x="323528" y="1196752"/>
            <a:ext cx="4680520" cy="507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2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6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6" t="28646" r="30170" b="54594"/>
          <a:stretch/>
        </p:blipFill>
        <p:spPr bwMode="auto">
          <a:xfrm>
            <a:off x="899591" y="1735492"/>
            <a:ext cx="6808719" cy="226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자동차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4" r="45828" b="20457"/>
          <a:stretch/>
        </p:blipFill>
        <p:spPr bwMode="auto">
          <a:xfrm>
            <a:off x="467544" y="1556792"/>
            <a:ext cx="7056784" cy="444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5608" y="1772816"/>
            <a:ext cx="86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158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p154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t="40951" r="44707" b="45399"/>
          <a:stretch/>
        </p:blipFill>
        <p:spPr bwMode="auto">
          <a:xfrm>
            <a:off x="395536" y="1766731"/>
            <a:ext cx="802935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3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 초기값 생성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40779" r="31299" b="47126"/>
          <a:stretch/>
        </p:blipFill>
        <p:spPr bwMode="auto">
          <a:xfrm>
            <a:off x="539552" y="1875452"/>
            <a:ext cx="8730326" cy="169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3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/>
              <a:t>클래스 이름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클래스 </a:t>
            </a:r>
            <a:r>
              <a:rPr lang="ko-KR" altLang="en-US" sz="2400" b="1" dirty="0" err="1" smtClean="0"/>
              <a:t>변수명</a:t>
            </a:r>
            <a:r>
              <a:rPr lang="en-US" altLang="ko-KR" sz="2400" b="1" dirty="0" smtClean="0"/>
              <a:t>/ </a:t>
            </a:r>
            <a:r>
              <a:rPr lang="ko-KR" altLang="en-US" sz="2400" b="1" dirty="0" err="1" smtClean="0"/>
              <a:t>인스턴스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클래스 </a:t>
            </a:r>
            <a:r>
              <a:rPr lang="ko-KR" altLang="en-US" sz="2400" b="1" dirty="0" err="1" smtClean="0"/>
              <a:t>변수명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3543" r="39455" b="23973"/>
          <a:stretch/>
        </p:blipFill>
        <p:spPr bwMode="auto">
          <a:xfrm>
            <a:off x="611560" y="1734544"/>
            <a:ext cx="7181732" cy="330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서주원 아빠 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7" t="21771" r="30194" b="37796"/>
          <a:stretch/>
        </p:blipFill>
        <p:spPr bwMode="auto">
          <a:xfrm>
            <a:off x="467544" y="1556792"/>
            <a:ext cx="6912768" cy="408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6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t="65660" r="38349" b="26219"/>
          <a:stretch/>
        </p:blipFill>
        <p:spPr bwMode="auto">
          <a:xfrm>
            <a:off x="107504" y="2078757"/>
            <a:ext cx="12665771" cy="162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2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oop2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33600" r="38403" b="52404"/>
          <a:stretch/>
        </p:blipFill>
        <p:spPr bwMode="auto">
          <a:xfrm>
            <a:off x="395536" y="1628800"/>
            <a:ext cx="848806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4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616</Words>
  <Application>Microsoft Office PowerPoint</Application>
  <PresentationFormat>화면 슬라이드 쇼(4:3)</PresentationFormat>
  <Paragraphs>146</Paragraphs>
  <Slides>12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클래스 self</vt:lpstr>
      <vt:lpstr>클래스 자동차 메소드 호출</vt:lpstr>
      <vt:lpstr>상속 p154</vt:lpstr>
      <vt:lpstr>클래스 초기값 생성 def __init__():</vt:lpstr>
      <vt:lpstr>클래스 이름.클래스 변수명/ 인스턴스.클래스 변수명</vt:lpstr>
      <vt:lpstr>상속 서주원 아빠 키 </vt:lpstr>
      <vt:lpstr>클래스-oop</vt:lpstr>
      <vt:lpstr>oop2</vt:lpstr>
      <vt:lpstr>모듈 사용(1.student 2.ooop3)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11</cp:revision>
  <dcterms:created xsi:type="dcterms:W3CDTF">2018-02-05T01:26:55Z</dcterms:created>
  <dcterms:modified xsi:type="dcterms:W3CDTF">2018-02-05T02:49:45Z</dcterms:modified>
</cp:coreProperties>
</file>