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5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CD6F1-E06E-44BA-BA32-01F01E9E30F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BEF34-FE0F-4AB6-9CC4-906784F0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4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try: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except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숫자가 아닙니다</a:t>
            </a:r>
            <a:r>
              <a:rPr lang="en-US" altLang="ko-KR" dirty="0" smtClean="0"/>
              <a:t>~!")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passw,idw,kname,ename,tel,hp,email,jumin,ip,sogae</a:t>
            </a:r>
            <a:r>
              <a:rPr lang="en-US" altLang="ko-KR" dirty="0" smtClean="0"/>
              <a:t> = '','','','',,'','','','','',''</a:t>
            </a:r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[a-z][\w]{8,}    )##ID </a:t>
            </a:r>
            <a:r>
              <a:rPr lang="ko-KR" altLang="en-US" dirty="0" smtClean="0"/>
              <a:t>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input("ID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idw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"[\w]{8,}"     )##Password </a:t>
            </a:r>
            <a:r>
              <a:rPr lang="ko-KR" altLang="en-US" dirty="0" smtClean="0"/>
              <a:t>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input("Password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passw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"[</a:t>
            </a:r>
            <a:r>
              <a:rPr lang="ko-KR" altLang="en-US" dirty="0" smtClean="0"/>
              <a:t>가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힣</a:t>
            </a:r>
            <a:r>
              <a:rPr lang="en-US" altLang="ko-KR" dirty="0" smtClean="0"/>
              <a:t>]{1,4}"    )##</a:t>
            </a:r>
            <a:r>
              <a:rPr lang="ko-KR" altLang="en-US" dirty="0" smtClean="0"/>
              <a:t>한글이름 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한글이름입력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kname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-Z]+"   )##</a:t>
            </a:r>
            <a:r>
              <a:rPr lang="ko-KR" altLang="en-US" dirty="0" smtClean="0"/>
              <a:t>영문이름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영문이름입력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"0?[0-2]{2,3}-?[0-9]{4}"    )##</a:t>
            </a:r>
            <a:r>
              <a:rPr lang="ko-KR" altLang="en-US" dirty="0" smtClean="0"/>
              <a:t>일반전화번호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일반전화번호입력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'010-?[0-9]{4}-?[0-9]{4}'     )##</a:t>
            </a:r>
            <a:r>
              <a:rPr lang="ko-KR" altLang="en-US" dirty="0" smtClean="0"/>
              <a:t>핸드폰 번호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핸드폰번호입력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 ("[a-z0-9]+@[a-z]+.(</a:t>
            </a:r>
            <a:r>
              <a:rPr lang="en-US" altLang="ko-KR" dirty="0" err="1" smtClean="0"/>
              <a:t>com|net|org</a:t>
            </a:r>
            <a:r>
              <a:rPr lang="en-US" altLang="ko-KR" dirty="0" smtClean="0"/>
              <a:t>)$",flags=0)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출처</a:t>
            </a:r>
            <a:r>
              <a:rPr lang="en-US" altLang="ko-KR" dirty="0" smtClean="0"/>
              <a:t>: http://wowan.tistory.com/86 [</a:t>
            </a:r>
            <a:r>
              <a:rPr lang="en-US" altLang="ko-KR" dirty="0" err="1" smtClean="0"/>
              <a:t>DevWarehouse</a:t>
            </a:r>
            <a:r>
              <a:rPr lang="en-US" altLang="ko-KR" dirty="0" smtClean="0"/>
              <a:t>]   )##e-mail </a:t>
            </a:r>
            <a:r>
              <a:rPr lang="ko-KR" altLang="en-US" dirty="0" smtClean="0"/>
              <a:t>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input("E-mail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email=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"[\d]{6}-[1-4]([\d]{6})",flags=0    )##</a:t>
            </a:r>
            <a:r>
              <a:rPr lang="ko-KR" altLang="en-US" dirty="0" smtClean="0"/>
              <a:t>주민번호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주민번호입력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 "((1\d{2})|(2[0-4]\d)|(25[0-5])\.){3}(\d{1,2})|((1\d{2})|(2[0-4]\d)|(25[0-5]|(\d{1,2})))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"    )##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     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='&lt;a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="C:\Users\student\Documents\7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20180205"&gt;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&lt;/a&gt;'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r=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(('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="(.*?")',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).group(1)   )##</a:t>
            </a:r>
            <a:r>
              <a:rPr lang="ko-KR" altLang="en-US" dirty="0" smtClean="0"/>
              <a:t>자기소개서 파일 정규식</a:t>
            </a:r>
          </a:p>
          <a:p>
            <a:r>
              <a:rPr lang="en-US" altLang="ko-KR" dirty="0" smtClean="0"/>
              <a:t>while True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input("</a:t>
            </a:r>
            <a:r>
              <a:rPr lang="ko-KR" altLang="en-US" dirty="0" smtClean="0"/>
              <a:t>자기소개서 파일입력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== None:</a:t>
            </a:r>
          </a:p>
          <a:p>
            <a:r>
              <a:rPr lang="en-US" altLang="ko-KR" dirty="0" smtClean="0"/>
              <a:t>         print("</a:t>
            </a:r>
            <a:r>
              <a:rPr lang="ko-KR" altLang="en-US" dirty="0" err="1" smtClean="0"/>
              <a:t>잘못입력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continue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sogae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r>
              <a:rPr lang="en-US" altLang="ko-KR" dirty="0" smtClean="0"/>
              <a:t> 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break</a:t>
            </a:r>
          </a:p>
          <a:p>
            <a:r>
              <a:rPr lang="en-US" altLang="ko-KR" dirty="0" smtClean="0"/>
              <a:t>       </a:t>
            </a:r>
          </a:p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try: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except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숫자가 아닙니다</a:t>
            </a:r>
            <a:r>
              <a:rPr lang="en-US" altLang="ko-KR" dirty="0" smtClean="0"/>
              <a:t>~!")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finally:</a:t>
            </a:r>
          </a:p>
          <a:p>
            <a:r>
              <a:rPr lang="en-US" altLang="ko-KR" dirty="0" smtClean="0"/>
              <a:t>    print("finally</a:t>
            </a:r>
            <a:r>
              <a:rPr lang="ko-KR" altLang="en-US" dirty="0" smtClean="0"/>
              <a:t>는 무조건 실행됩니다</a:t>
            </a:r>
            <a:r>
              <a:rPr lang="en-US" altLang="ko-KR" dirty="0" smtClean="0"/>
              <a:t>~")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try: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    raise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("0</a:t>
            </a:r>
            <a:r>
              <a:rPr lang="ko-KR" altLang="en-US" dirty="0" smtClean="0"/>
              <a:t>보다 작아요</a:t>
            </a:r>
            <a:r>
              <a:rPr lang="en-US" altLang="ko-KR" dirty="0" smtClean="0"/>
              <a:t>", "0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", "0</a:t>
            </a:r>
            <a:r>
              <a:rPr lang="ko-KR" altLang="en-US" dirty="0" smtClean="0"/>
              <a:t>보다 커요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except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as e: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&lt;0: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e.args</a:t>
            </a:r>
            <a:r>
              <a:rPr lang="en-US" altLang="ko-KR" dirty="0" smtClean="0"/>
              <a:t>[0])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==0: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e.args</a:t>
            </a:r>
            <a:r>
              <a:rPr lang="en-US" altLang="ko-KR" dirty="0" smtClean="0"/>
              <a:t>[1])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&gt;0: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e.args</a:t>
            </a:r>
            <a:r>
              <a:rPr lang="en-US" altLang="ko-KR" dirty="0" smtClean="0"/>
              <a:t>[2])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0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data="""</a:t>
            </a:r>
          </a:p>
          <a:p>
            <a:r>
              <a:rPr lang="en-US" altLang="ko-KR" dirty="0" smtClean="0"/>
              <a:t>park 800908-1049118</a:t>
            </a:r>
          </a:p>
          <a:p>
            <a:r>
              <a:rPr lang="en-US" altLang="ko-KR" dirty="0" err="1" smtClean="0"/>
              <a:t>kim</a:t>
            </a:r>
            <a:r>
              <a:rPr lang="en-US" altLang="ko-KR" dirty="0" smtClean="0"/>
              <a:t> 700905-1059119</a:t>
            </a:r>
          </a:p>
          <a:p>
            <a:r>
              <a:rPr lang="en-US" altLang="ko-KR" dirty="0" smtClean="0"/>
              <a:t>"""</a:t>
            </a:r>
          </a:p>
          <a:p>
            <a:r>
              <a:rPr lang="en-US" altLang="ko-KR" dirty="0" smtClean="0"/>
              <a:t>result=[]</a:t>
            </a:r>
          </a:p>
          <a:p>
            <a:r>
              <a:rPr lang="en-US" altLang="ko-KR" dirty="0" smtClean="0"/>
              <a:t>for line in </a:t>
            </a:r>
            <a:r>
              <a:rPr lang="en-US" altLang="ko-KR" dirty="0" err="1" smtClean="0"/>
              <a:t>data.split</a:t>
            </a:r>
            <a:r>
              <a:rPr lang="en-US" altLang="ko-KR" dirty="0" smtClean="0"/>
              <a:t>("\n"):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word_result</a:t>
            </a:r>
            <a:r>
              <a:rPr lang="en-US" altLang="ko-KR" dirty="0" smtClean="0"/>
              <a:t>=[]</a:t>
            </a:r>
          </a:p>
          <a:p>
            <a:r>
              <a:rPr lang="en-US" altLang="ko-KR" dirty="0" smtClean="0"/>
              <a:t>    for word in </a:t>
            </a:r>
            <a:r>
              <a:rPr lang="en-US" altLang="ko-KR" dirty="0" err="1" smtClean="0"/>
              <a:t>line.split</a:t>
            </a:r>
            <a:r>
              <a:rPr lang="en-US" altLang="ko-KR" dirty="0" smtClean="0"/>
              <a:t>(" "):</a:t>
            </a:r>
          </a:p>
          <a:p>
            <a:r>
              <a:rPr lang="en-US" altLang="ko-KR" dirty="0" smtClean="0"/>
              <a:t>        if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(word)==14 and word[:6].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 and word[7:].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    word=word[:6]+"-"+"******"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word_result.append</a:t>
            </a:r>
            <a:r>
              <a:rPr lang="en-US" altLang="ko-KR" dirty="0" smtClean="0"/>
              <a:t>(word)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(" ".join(</a:t>
            </a:r>
            <a:r>
              <a:rPr lang="en-US" altLang="ko-KR" dirty="0" err="1" smtClean="0"/>
              <a:t>word_result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print("\n". join(result))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data="""</a:t>
            </a:r>
          </a:p>
          <a:p>
            <a:r>
              <a:rPr lang="en-US" altLang="ko-KR" dirty="0" smtClean="0"/>
              <a:t>park 800908-1049118</a:t>
            </a:r>
          </a:p>
          <a:p>
            <a:r>
              <a:rPr lang="en-US" altLang="ko-KR" dirty="0" err="1" smtClean="0"/>
              <a:t>kim</a:t>
            </a:r>
            <a:r>
              <a:rPr lang="en-US" altLang="ko-KR" dirty="0" smtClean="0"/>
              <a:t> 700905-1059119</a:t>
            </a:r>
          </a:p>
          <a:p>
            <a:r>
              <a:rPr lang="en-US" altLang="ko-KR" dirty="0" smtClean="0"/>
              <a:t>"""</a:t>
            </a:r>
          </a:p>
          <a:p>
            <a:r>
              <a:rPr lang="en-US" altLang="ko-KR" dirty="0" smtClean="0"/>
              <a:t>pat=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("(\d{6})[-]\d{7}")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pat.sub</a:t>
            </a:r>
            <a:r>
              <a:rPr lang="en-US" altLang="ko-KR" dirty="0" smtClean="0"/>
              <a:t>("\g&lt;1&gt;-*******", data))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7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='&lt;a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="C:/Python34/Koala.jpg"&gt;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&lt;/a&gt; &lt;font size="10"&gt;'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="(.*?")',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).group(1)) #&lt;==</a:t>
            </a:r>
            <a:r>
              <a:rPr lang="ko-KR" altLang="en-US" dirty="0" smtClean="0"/>
              <a:t>이 부분이 정규식입니다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]")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("pizza"))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r.match</a:t>
            </a:r>
            <a:r>
              <a:rPr lang="en-US" altLang="ko-KR" dirty="0" smtClean="0"/>
              <a:t>("pizza"))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6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</a:t>
            </a:r>
            <a:r>
              <a:rPr lang="en-US" altLang="ko-KR" dirty="0" err="1" smtClean="0"/>
              <a:t>pP</a:t>
            </a:r>
            <a:r>
              <a:rPr lang="en-US" altLang="ko-KR" dirty="0" smtClean="0"/>
              <a:t>]")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r.search</a:t>
            </a:r>
            <a:r>
              <a:rPr lang="en-US" altLang="ko-KR" dirty="0" smtClean="0"/>
              <a:t>("apple"))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r.match</a:t>
            </a:r>
            <a:r>
              <a:rPr lang="en-US" altLang="ko-KR" dirty="0" smtClean="0"/>
              <a:t>("apple"))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r.match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apPle</a:t>
            </a:r>
            <a:r>
              <a:rPr lang="en-US" altLang="ko-KR" dirty="0" smtClean="0"/>
              <a:t>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r.match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pP</a:t>
            </a:r>
            <a:r>
              <a:rPr lang="en-US" altLang="ko-KR" dirty="0" smtClean="0"/>
              <a:t>"))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1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-Z]+")</a:t>
            </a:r>
          </a:p>
          <a:p>
            <a:r>
              <a:rPr lang="en-US" altLang="ko-KR" dirty="0" smtClean="0"/>
              <a:t>result=</a:t>
            </a:r>
            <a:r>
              <a:rPr lang="en-US" altLang="ko-KR" dirty="0" err="1" smtClean="0"/>
              <a:t>r.finditer</a:t>
            </a:r>
            <a:r>
              <a:rPr lang="en-US" altLang="ko-KR" dirty="0" smtClean="0"/>
              <a:t>("My birthday is October 23th.")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result: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i.group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i.span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BEF34-FE0F-4AB6-9CC4-906784F01D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0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5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6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8854-A739-4CFF-B074-EF1EE2FAB53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7DD7-8E48-4F1D-AAF1-061578D92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 </a:t>
            </a:r>
            <a:r>
              <a:rPr lang="en-US" altLang="ko-KR" dirty="0" smtClean="0"/>
              <a:t>p195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t="48727" r="44569" b="38833"/>
          <a:stretch/>
        </p:blipFill>
        <p:spPr bwMode="auto">
          <a:xfrm>
            <a:off x="403040" y="1628800"/>
            <a:ext cx="712479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8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63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9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무조건 실행됨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57768" r="27206" b="30137"/>
          <a:stretch/>
        </p:blipFill>
        <p:spPr bwMode="auto">
          <a:xfrm>
            <a:off x="-20216" y="1772816"/>
            <a:ext cx="959867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5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지정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2" t="67215" r="23558" b="18098"/>
          <a:stretch/>
        </p:blipFill>
        <p:spPr bwMode="auto">
          <a:xfrm>
            <a:off x="467544" y="2276872"/>
            <a:ext cx="759896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5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주민등록번호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6" t="44245" r="28771" b="35544"/>
          <a:stretch/>
        </p:blipFill>
        <p:spPr bwMode="auto">
          <a:xfrm>
            <a:off x="0" y="1700808"/>
            <a:ext cx="925303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t="73468" r="43192" b="14787"/>
          <a:stretch/>
        </p:blipFill>
        <p:spPr bwMode="auto">
          <a:xfrm>
            <a:off x="323527" y="1556792"/>
            <a:ext cx="857397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경로만 </a:t>
            </a:r>
            <a:r>
              <a:rPr lang="ko-KR" altLang="en-US" dirty="0" err="1" smtClean="0"/>
              <a:t>추출할때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t="67187" r="33359" b="22981"/>
          <a:stretch/>
        </p:blipFill>
        <p:spPr bwMode="auto">
          <a:xfrm>
            <a:off x="251519" y="1916832"/>
            <a:ext cx="860295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1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 사용방법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67733" r="43846" b="19703"/>
          <a:stretch/>
        </p:blipFill>
        <p:spPr bwMode="auto">
          <a:xfrm>
            <a:off x="752168" y="2276872"/>
            <a:ext cx="8061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9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re-&gt;r=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(“[</a:t>
            </a:r>
            <a:r>
              <a:rPr lang="en-US" altLang="ko-KR" dirty="0" err="1" smtClean="0"/>
              <a:t>pP</a:t>
            </a:r>
            <a:r>
              <a:rPr lang="en-US" altLang="ko-KR" dirty="0" smtClean="0"/>
              <a:t>]”)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2" t="74015" r="20688" b="10144"/>
          <a:stretch/>
        </p:blipFill>
        <p:spPr bwMode="auto">
          <a:xfrm>
            <a:off x="323528" y="1700808"/>
            <a:ext cx="866083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4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r.finditer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t="65822" r="42536" b="15333"/>
          <a:stretch/>
        </p:blipFill>
        <p:spPr bwMode="auto">
          <a:xfrm>
            <a:off x="539552" y="1772816"/>
            <a:ext cx="765476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7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876</Words>
  <Application>Microsoft Office PowerPoint</Application>
  <PresentationFormat>화면 슬라이드 쇼(4:3)</PresentationFormat>
  <Paragraphs>212</Paragraphs>
  <Slides>14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예외처리 p195</vt:lpstr>
      <vt:lpstr>Finally 무조건 실행됨</vt:lpstr>
      <vt:lpstr>사용자 지정 예외</vt:lpstr>
      <vt:lpstr>리스트-주민등록번호</vt:lpstr>
      <vt:lpstr>정규식 사용</vt:lpstr>
      <vt:lpstr>정규식 경로만 추출할때</vt:lpstr>
      <vt:lpstr>Re 모듈 사용방법 [ab]</vt:lpstr>
      <vt:lpstr>Import re-&gt;r=re.compile(“[pP]”)</vt:lpstr>
      <vt:lpstr>r.finditer</vt:lpstr>
      <vt:lpstr>정규화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</cp:revision>
  <dcterms:created xsi:type="dcterms:W3CDTF">2018-02-05T05:09:37Z</dcterms:created>
  <dcterms:modified xsi:type="dcterms:W3CDTF">2018-02-05T08:24:34Z</dcterms:modified>
</cp:coreProperties>
</file>