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65" r:id="rId5"/>
    <p:sldId id="257" r:id="rId6"/>
    <p:sldId id="266" r:id="rId7"/>
    <p:sldId id="267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684" y="-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310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F564F-B8AC-45B5-90DE-CB0D21594483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D2503-66A0-4479-9093-D0AC35353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0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err="1" smtClean="0"/>
              <a:t>a,b,c</a:t>
            </a:r>
            <a:r>
              <a:rPr lang="en-US" altLang="ko-KR" dirty="0" smtClean="0"/>
              <a:t>=0,0,0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##</a:t>
            </a:r>
            <a:r>
              <a:rPr lang="ko-KR" altLang="en-US" dirty="0" smtClean="0"/>
              <a:t>메인</a:t>
            </a:r>
            <a:r>
              <a:rPr lang="en-US" altLang="ko-KR" dirty="0" smtClean="0"/>
              <a:t>(main) </a:t>
            </a:r>
            <a:r>
              <a:rPr lang="ko-KR" altLang="en-US" dirty="0" smtClean="0"/>
              <a:t>코드 부분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a=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첫 번째 수를 입력하세요</a:t>
            </a:r>
            <a:r>
              <a:rPr lang="en-US" altLang="ko-KR" dirty="0" smtClean="0"/>
              <a:t>:"))</a:t>
            </a:r>
          </a:p>
          <a:p>
            <a:r>
              <a:rPr lang="en-US" altLang="ko-KR" dirty="0" smtClean="0"/>
              <a:t>b=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두 번째 수를 입력하세요</a:t>
            </a:r>
            <a:r>
              <a:rPr lang="en-US" altLang="ko-KR" dirty="0" smtClean="0"/>
              <a:t>:"))</a:t>
            </a:r>
          </a:p>
          <a:p>
            <a:r>
              <a:rPr lang="en-US" altLang="ko-KR" dirty="0" smtClean="0"/>
              <a:t>c=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세 번째 수를 입력하세요</a:t>
            </a:r>
            <a:r>
              <a:rPr lang="en-US" altLang="ko-KR" dirty="0" smtClean="0"/>
              <a:t>:"))</a:t>
            </a:r>
          </a:p>
          <a:p>
            <a:r>
              <a:rPr lang="en-US" altLang="ko-KR" dirty="0" smtClean="0"/>
              <a:t>while a&gt;0 and b&gt;0 and c&gt;0: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if a&gt;b and a&gt;c:</a:t>
            </a:r>
          </a:p>
          <a:p>
            <a:r>
              <a:rPr lang="en-US" altLang="ko-KR" dirty="0" smtClean="0"/>
              <a:t>        print("</a:t>
            </a:r>
            <a:r>
              <a:rPr lang="ko-KR" altLang="en-US" dirty="0" smtClean="0"/>
              <a:t>가장 큰 수는 </a:t>
            </a:r>
            <a:r>
              <a:rPr lang="en-US" altLang="ko-KR" dirty="0" smtClean="0"/>
              <a:t>%d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."%a)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b&gt;a and b&gt;c:</a:t>
            </a:r>
          </a:p>
          <a:p>
            <a:r>
              <a:rPr lang="en-US" altLang="ko-KR" dirty="0" smtClean="0"/>
              <a:t>        print("</a:t>
            </a:r>
            <a:r>
              <a:rPr lang="ko-KR" altLang="en-US" dirty="0" smtClean="0"/>
              <a:t>가장 큰 수는 </a:t>
            </a:r>
            <a:r>
              <a:rPr lang="en-US" altLang="ko-KR" dirty="0" smtClean="0"/>
              <a:t>%d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."%b)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c&gt;a and c&gt;b:</a:t>
            </a:r>
          </a:p>
          <a:p>
            <a:r>
              <a:rPr lang="en-US" altLang="ko-KR" dirty="0" smtClean="0"/>
              <a:t>        print("</a:t>
            </a:r>
            <a:r>
              <a:rPr lang="ko-KR" altLang="en-US" dirty="0" smtClean="0"/>
              <a:t>가장 큰 수는 </a:t>
            </a:r>
            <a:r>
              <a:rPr lang="en-US" altLang="ko-KR" dirty="0" smtClean="0"/>
              <a:t>%d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."%c)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457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err="1" smtClean="0"/>
              <a:t>a,b,c</a:t>
            </a:r>
            <a:r>
              <a:rPr lang="en-US" altLang="ko-KR" dirty="0" smtClean="0"/>
              <a:t>=0,0,0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##</a:t>
            </a:r>
            <a:r>
              <a:rPr lang="ko-KR" altLang="en-US" dirty="0" smtClean="0"/>
              <a:t>메인</a:t>
            </a:r>
            <a:r>
              <a:rPr lang="en-US" altLang="ko-KR" dirty="0" smtClean="0"/>
              <a:t>(main) </a:t>
            </a:r>
            <a:r>
              <a:rPr lang="ko-KR" altLang="en-US" dirty="0" smtClean="0"/>
              <a:t>코드 부분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a=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첫 번째 수를 입력하세요</a:t>
            </a:r>
            <a:r>
              <a:rPr lang="en-US" altLang="ko-KR" dirty="0" smtClean="0"/>
              <a:t>:"))</a:t>
            </a:r>
          </a:p>
          <a:p>
            <a:r>
              <a:rPr lang="en-US" altLang="ko-KR" dirty="0" smtClean="0"/>
              <a:t>b=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두 번째 수를 입력하세요</a:t>
            </a:r>
            <a:r>
              <a:rPr lang="en-US" altLang="ko-KR" dirty="0" smtClean="0"/>
              <a:t>:"))</a:t>
            </a:r>
          </a:p>
          <a:p>
            <a:r>
              <a:rPr lang="en-US" altLang="ko-KR" dirty="0" smtClean="0"/>
              <a:t>c=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세 번째 수를 입력하세요</a:t>
            </a:r>
            <a:r>
              <a:rPr lang="en-US" altLang="ko-KR" dirty="0" smtClean="0"/>
              <a:t>:"))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if a&gt;0 and b&gt;0 and c&gt;0:</a:t>
            </a:r>
          </a:p>
          <a:p>
            <a:r>
              <a:rPr lang="en-US" altLang="ko-KR" dirty="0" smtClean="0"/>
              <a:t>    sum=</a:t>
            </a:r>
            <a:r>
              <a:rPr lang="en-US" altLang="ko-KR" dirty="0" err="1" smtClean="0"/>
              <a:t>a+b+c</a:t>
            </a:r>
            <a:endParaRPr lang="en-US" altLang="ko-KR" dirty="0" smtClean="0"/>
          </a:p>
          <a:p>
            <a:r>
              <a:rPr lang="en-US" altLang="ko-KR" dirty="0" smtClean="0"/>
              <a:t>    if sum%2==0: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if a&gt;b and a&gt;c:</a:t>
            </a:r>
          </a:p>
          <a:p>
            <a:r>
              <a:rPr lang="en-US" altLang="ko-KR" dirty="0" smtClean="0"/>
              <a:t>            print("max= %</a:t>
            </a:r>
            <a:r>
              <a:rPr lang="en-US" altLang="ko-KR" dirty="0" err="1" smtClean="0"/>
              <a:t>d"%a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b&gt;a and b&gt;c:</a:t>
            </a:r>
          </a:p>
          <a:p>
            <a:r>
              <a:rPr lang="en-US" altLang="ko-KR" dirty="0" smtClean="0"/>
              <a:t>            print("</a:t>
            </a:r>
            <a:r>
              <a:rPr lang="ko-KR" altLang="en-US" dirty="0" smtClean="0"/>
              <a:t>가장 큰 수는 </a:t>
            </a:r>
            <a:r>
              <a:rPr lang="en-US" altLang="ko-KR" dirty="0" smtClean="0"/>
              <a:t>%d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."%b)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c&gt;a and c&gt;b:</a:t>
            </a:r>
          </a:p>
          <a:p>
            <a:r>
              <a:rPr lang="en-US" altLang="ko-KR" dirty="0" smtClean="0"/>
              <a:t>            print("</a:t>
            </a:r>
            <a:r>
              <a:rPr lang="ko-KR" altLang="en-US" dirty="0" smtClean="0"/>
              <a:t>가장 큰 수는 </a:t>
            </a:r>
            <a:r>
              <a:rPr lang="en-US" altLang="ko-KR" dirty="0" smtClean="0"/>
              <a:t>%d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."%c)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sum%2!=0:</a:t>
            </a:r>
          </a:p>
          <a:p>
            <a:r>
              <a:rPr lang="en-US" altLang="ko-KR" dirty="0" smtClean="0"/>
              <a:t>        print("</a:t>
            </a:r>
            <a:r>
              <a:rPr lang="ko-KR" altLang="en-US" dirty="0" smtClean="0"/>
              <a:t>홀수이므로 세 정수의 총 합</a:t>
            </a:r>
            <a:r>
              <a:rPr lang="en-US" altLang="ko-KR" dirty="0" smtClean="0"/>
              <a:t>: %d" %sum)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730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##</a:t>
            </a:r>
            <a:r>
              <a:rPr lang="ko-KR" altLang="en-US" dirty="0" smtClean="0"/>
              <a:t>메인</a:t>
            </a:r>
            <a:r>
              <a:rPr lang="en-US" altLang="ko-KR" dirty="0" smtClean="0"/>
              <a:t>(main) </a:t>
            </a:r>
            <a:r>
              <a:rPr lang="ko-KR" altLang="en-US" dirty="0" smtClean="0"/>
              <a:t>코드 부분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a=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첫 번째 수를 입력하세요</a:t>
            </a:r>
            <a:r>
              <a:rPr lang="en-US" altLang="ko-KR" dirty="0" smtClean="0"/>
              <a:t>:"))</a:t>
            </a:r>
          </a:p>
          <a:p>
            <a:r>
              <a:rPr lang="en-US" altLang="ko-KR" dirty="0" smtClean="0"/>
              <a:t>b=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두 번째 수를 입력하세요</a:t>
            </a:r>
            <a:r>
              <a:rPr lang="en-US" altLang="ko-KR" dirty="0" smtClean="0"/>
              <a:t>:"))</a:t>
            </a:r>
          </a:p>
          <a:p>
            <a:r>
              <a:rPr lang="en-US" altLang="ko-KR" dirty="0" smtClean="0"/>
              <a:t>c=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세 번째 수를 입력하세요</a:t>
            </a:r>
            <a:r>
              <a:rPr lang="en-US" altLang="ko-KR" dirty="0" smtClean="0"/>
              <a:t>:"))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if </a:t>
            </a:r>
            <a:r>
              <a:rPr lang="en-US" altLang="ko-KR" dirty="0" err="1" smtClean="0"/>
              <a:t>a+b</a:t>
            </a:r>
            <a:r>
              <a:rPr lang="en-US" altLang="ko-KR" dirty="0" smtClean="0"/>
              <a:t>&lt;=c:</a:t>
            </a:r>
          </a:p>
          <a:p>
            <a:r>
              <a:rPr lang="en-US" altLang="ko-KR" dirty="0" smtClean="0"/>
              <a:t>    print("</a:t>
            </a:r>
            <a:r>
              <a:rPr lang="ko-KR" altLang="en-US" dirty="0" smtClean="0"/>
              <a:t>삼각형이 아니다</a:t>
            </a:r>
            <a:r>
              <a:rPr lang="en-US" altLang="ko-KR" dirty="0" smtClean="0"/>
              <a:t>")</a:t>
            </a:r>
          </a:p>
          <a:p>
            <a:r>
              <a:rPr lang="en-US" altLang="ko-KR" dirty="0" err="1" smtClean="0"/>
              <a:t>elif</a:t>
            </a:r>
            <a:r>
              <a:rPr lang="en-US" altLang="ko-KR" dirty="0" smtClean="0"/>
              <a:t> a==b and b==c:</a:t>
            </a:r>
          </a:p>
          <a:p>
            <a:r>
              <a:rPr lang="en-US" altLang="ko-KR" dirty="0" smtClean="0"/>
              <a:t>    print("</a:t>
            </a:r>
            <a:r>
              <a:rPr lang="ko-KR" altLang="en-US" dirty="0" smtClean="0"/>
              <a:t>정삼각형</a:t>
            </a:r>
            <a:r>
              <a:rPr lang="en-US" altLang="ko-KR" dirty="0" smtClean="0"/>
              <a:t>")</a:t>
            </a:r>
          </a:p>
          <a:p>
            <a:r>
              <a:rPr lang="en-US" altLang="ko-KR" dirty="0" err="1" smtClean="0"/>
              <a:t>elif</a:t>
            </a:r>
            <a:r>
              <a:rPr lang="en-US" altLang="ko-KR" dirty="0" smtClean="0"/>
              <a:t> a==b or a==c:</a:t>
            </a:r>
          </a:p>
          <a:p>
            <a:r>
              <a:rPr lang="en-US" altLang="ko-KR" dirty="0" smtClean="0"/>
              <a:t>    print("</a:t>
            </a:r>
            <a:r>
              <a:rPr lang="ko-KR" altLang="en-US" dirty="0" smtClean="0"/>
              <a:t>이등변삼각형</a:t>
            </a:r>
            <a:r>
              <a:rPr lang="en-US" altLang="ko-KR" dirty="0" smtClean="0"/>
              <a:t>")</a:t>
            </a:r>
          </a:p>
          <a:p>
            <a:r>
              <a:rPr lang="en-US" altLang="ko-KR" dirty="0" err="1" smtClean="0"/>
              <a:t>elif</a:t>
            </a:r>
            <a:r>
              <a:rPr lang="en-US" altLang="ko-KR" dirty="0" smtClean="0"/>
              <a:t> a*</a:t>
            </a:r>
            <a:r>
              <a:rPr lang="en-US" altLang="ko-KR" dirty="0" err="1" smtClean="0"/>
              <a:t>a+b</a:t>
            </a:r>
            <a:r>
              <a:rPr lang="en-US" altLang="ko-KR" dirty="0" smtClean="0"/>
              <a:t>*b==c*c:</a:t>
            </a:r>
          </a:p>
          <a:p>
            <a:r>
              <a:rPr lang="en-US" altLang="ko-KR" dirty="0" smtClean="0"/>
              <a:t>    print("</a:t>
            </a:r>
            <a:r>
              <a:rPr lang="ko-KR" altLang="en-US" dirty="0" smtClean="0"/>
              <a:t>직각삼각형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else:</a:t>
            </a:r>
          </a:p>
          <a:p>
            <a:r>
              <a:rPr lang="en-US" altLang="ko-KR" dirty="0" smtClean="0"/>
              <a:t>    print("</a:t>
            </a:r>
            <a:r>
              <a:rPr lang="ko-KR" altLang="en-US" dirty="0" smtClean="0"/>
              <a:t>삼각형</a:t>
            </a:r>
            <a:r>
              <a:rPr lang="en-US" altLang="ko-KR" dirty="0" smtClean="0"/>
              <a:t>")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063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apple_price</a:t>
            </a:r>
            <a:r>
              <a:rPr lang="en-US" altLang="ko-KR" dirty="0" smtClean="0"/>
              <a:t> = 1000</a:t>
            </a:r>
          </a:p>
          <a:p>
            <a:r>
              <a:rPr lang="en-US" altLang="ko-KR" dirty="0" err="1" smtClean="0"/>
              <a:t>grape_price</a:t>
            </a:r>
            <a:r>
              <a:rPr lang="en-US" altLang="ko-KR" dirty="0" smtClean="0"/>
              <a:t> = 3000</a:t>
            </a:r>
          </a:p>
          <a:p>
            <a:r>
              <a:rPr lang="en-US" altLang="ko-KR" dirty="0" err="1" smtClean="0"/>
              <a:t>pear_price</a:t>
            </a:r>
            <a:r>
              <a:rPr lang="en-US" altLang="ko-KR" dirty="0" smtClean="0"/>
              <a:t> = 2000</a:t>
            </a:r>
          </a:p>
          <a:p>
            <a:r>
              <a:rPr lang="en-US" altLang="ko-KR" dirty="0" err="1" smtClean="0"/>
              <a:t>orange_price</a:t>
            </a:r>
            <a:r>
              <a:rPr lang="en-US" altLang="ko-KR" dirty="0" smtClean="0"/>
              <a:t> = 500</a:t>
            </a:r>
          </a:p>
          <a:p>
            <a:r>
              <a:rPr lang="en-US" altLang="ko-KR" dirty="0" err="1" smtClean="0"/>
              <a:t>apple_num</a:t>
            </a:r>
            <a:r>
              <a:rPr lang="en-US" altLang="ko-KR" dirty="0" smtClean="0"/>
              <a:t> = 0</a:t>
            </a:r>
          </a:p>
          <a:p>
            <a:r>
              <a:rPr lang="en-US" altLang="ko-KR" dirty="0" err="1" smtClean="0"/>
              <a:t>grape_num</a:t>
            </a:r>
            <a:r>
              <a:rPr lang="en-US" altLang="ko-KR" dirty="0" smtClean="0"/>
              <a:t> = 0</a:t>
            </a:r>
          </a:p>
          <a:p>
            <a:r>
              <a:rPr lang="en-US" altLang="ko-KR" dirty="0" err="1" smtClean="0"/>
              <a:t>pear_num</a:t>
            </a:r>
            <a:r>
              <a:rPr lang="en-US" altLang="ko-KR" dirty="0" smtClean="0"/>
              <a:t> = 0</a:t>
            </a:r>
          </a:p>
          <a:p>
            <a:r>
              <a:rPr lang="en-US" altLang="ko-KR" dirty="0" err="1" smtClean="0"/>
              <a:t>orange_num</a:t>
            </a:r>
            <a:r>
              <a:rPr lang="en-US" altLang="ko-KR" dirty="0" smtClean="0"/>
              <a:t> = 0</a:t>
            </a:r>
          </a:p>
          <a:p>
            <a:r>
              <a:rPr lang="en-US" altLang="ko-KR" dirty="0" smtClean="0"/>
              <a:t>total = 0</a:t>
            </a:r>
          </a:p>
          <a:p>
            <a:r>
              <a:rPr lang="en-US" altLang="ko-KR" dirty="0" smtClean="0"/>
              <a:t>sale = False</a:t>
            </a:r>
          </a:p>
          <a:p>
            <a:r>
              <a:rPr lang="en-US" altLang="ko-KR" dirty="0" smtClean="0"/>
              <a:t>while True:</a:t>
            </a:r>
          </a:p>
          <a:p>
            <a:r>
              <a:rPr lang="en-US" altLang="ko-KR" dirty="0" smtClean="0"/>
              <a:t>    fruit = input("</a:t>
            </a:r>
            <a:r>
              <a:rPr lang="ko-KR" altLang="en-US" dirty="0" smtClean="0"/>
              <a:t>구입 하려는 과일의 이름을 입력하세요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입력을 종료하려면 </a:t>
            </a:r>
            <a:r>
              <a:rPr lang="en-US" altLang="ko-KR" dirty="0" smtClean="0"/>
              <a:t>q</a:t>
            </a:r>
            <a:r>
              <a:rPr lang="ko-KR" altLang="en-US" dirty="0" smtClean="0"/>
              <a:t>를 입력</a:t>
            </a:r>
            <a:r>
              <a:rPr lang="en-US" altLang="ko-KR" dirty="0" smtClean="0"/>
              <a:t>) : ")</a:t>
            </a:r>
          </a:p>
          <a:p>
            <a:r>
              <a:rPr lang="en-US" altLang="ko-KR" dirty="0" smtClean="0"/>
              <a:t>    if fruit == "q":</a:t>
            </a:r>
          </a:p>
          <a:p>
            <a:r>
              <a:rPr lang="en-US" altLang="ko-KR" dirty="0" smtClean="0"/>
              <a:t>        break</a:t>
            </a:r>
          </a:p>
          <a:p>
            <a:r>
              <a:rPr lang="en-US" altLang="ko-KR" dirty="0" smtClean="0"/>
              <a:t>    else: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과일의 개수를 입력해주세요</a:t>
            </a:r>
            <a:r>
              <a:rPr lang="en-US" altLang="ko-KR" dirty="0" smtClean="0"/>
              <a:t>"))</a:t>
            </a:r>
          </a:p>
          <a:p>
            <a:r>
              <a:rPr lang="en-US" altLang="ko-KR" dirty="0" smtClean="0"/>
              <a:t>        if fruit == "</a:t>
            </a:r>
            <a:r>
              <a:rPr lang="ko-KR" altLang="en-US" dirty="0" smtClean="0"/>
              <a:t>사과</a:t>
            </a:r>
            <a:r>
              <a:rPr lang="en-US" altLang="ko-KR" dirty="0" smtClean="0"/>
              <a:t>":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apple_num</a:t>
            </a:r>
            <a:r>
              <a:rPr lang="en-US" altLang="ko-KR" dirty="0" smtClean="0"/>
              <a:t> += </a:t>
            </a:r>
            <a:r>
              <a:rPr lang="en-US" altLang="ko-KR" dirty="0" err="1" smtClean="0"/>
              <a:t>num</a:t>
            </a:r>
            <a:endParaRPr lang="en-US" altLang="ko-KR" dirty="0" smtClean="0"/>
          </a:p>
          <a:p>
            <a:r>
              <a:rPr lang="en-US" altLang="ko-KR" dirty="0" smtClean="0"/>
              <a:t>            total += </a:t>
            </a:r>
            <a:r>
              <a:rPr lang="en-US" altLang="ko-KR" dirty="0" err="1" smtClean="0"/>
              <a:t>apple_price</a:t>
            </a:r>
            <a:r>
              <a:rPr lang="en-US" altLang="ko-KR" dirty="0" smtClean="0"/>
              <a:t> * </a:t>
            </a:r>
            <a:r>
              <a:rPr lang="en-US" altLang="ko-KR" dirty="0" err="1" smtClean="0"/>
              <a:t>num</a:t>
            </a:r>
            <a:endParaRPr lang="en-US" altLang="ko-KR" dirty="0" smtClean="0"/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fruit == "</a:t>
            </a:r>
            <a:r>
              <a:rPr lang="ko-KR" altLang="en-US" dirty="0" smtClean="0"/>
              <a:t>포도</a:t>
            </a:r>
            <a:r>
              <a:rPr lang="en-US" altLang="ko-KR" dirty="0" smtClean="0"/>
              <a:t>":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grape_num</a:t>
            </a:r>
            <a:r>
              <a:rPr lang="en-US" altLang="ko-KR" dirty="0" smtClean="0"/>
              <a:t> += </a:t>
            </a:r>
            <a:r>
              <a:rPr lang="en-US" altLang="ko-KR" dirty="0" err="1" smtClean="0"/>
              <a:t>num</a:t>
            </a:r>
            <a:endParaRPr lang="en-US" altLang="ko-KR" dirty="0" smtClean="0"/>
          </a:p>
          <a:p>
            <a:r>
              <a:rPr lang="en-US" altLang="ko-KR" dirty="0" smtClean="0"/>
              <a:t>            total += </a:t>
            </a:r>
            <a:r>
              <a:rPr lang="en-US" altLang="ko-KR" dirty="0" err="1" smtClean="0"/>
              <a:t>grape_price</a:t>
            </a:r>
            <a:r>
              <a:rPr lang="en-US" altLang="ko-KR" dirty="0" smtClean="0"/>
              <a:t> * </a:t>
            </a:r>
            <a:r>
              <a:rPr lang="en-US" altLang="ko-KR" dirty="0" err="1" smtClean="0"/>
              <a:t>num</a:t>
            </a:r>
            <a:endParaRPr lang="en-US" altLang="ko-KR" dirty="0" smtClean="0"/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fruit == "</a:t>
            </a:r>
            <a:r>
              <a:rPr lang="ko-KR" altLang="en-US" dirty="0" smtClean="0"/>
              <a:t>배</a:t>
            </a:r>
            <a:r>
              <a:rPr lang="en-US" altLang="ko-KR" dirty="0" smtClean="0"/>
              <a:t>":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pear_num</a:t>
            </a:r>
            <a:r>
              <a:rPr lang="en-US" altLang="ko-KR" dirty="0" smtClean="0"/>
              <a:t> += </a:t>
            </a:r>
            <a:r>
              <a:rPr lang="en-US" altLang="ko-KR" dirty="0" err="1" smtClean="0"/>
              <a:t>num</a:t>
            </a:r>
            <a:endParaRPr lang="en-US" altLang="ko-KR" dirty="0" smtClean="0"/>
          </a:p>
          <a:p>
            <a:r>
              <a:rPr lang="en-US" altLang="ko-KR" dirty="0" smtClean="0"/>
              <a:t>            total += </a:t>
            </a:r>
            <a:r>
              <a:rPr lang="en-US" altLang="ko-KR" dirty="0" err="1" smtClean="0"/>
              <a:t>pear_price</a:t>
            </a:r>
            <a:r>
              <a:rPr lang="en-US" altLang="ko-KR" dirty="0" smtClean="0"/>
              <a:t> * </a:t>
            </a:r>
            <a:r>
              <a:rPr lang="en-US" altLang="ko-KR" dirty="0" err="1" smtClean="0"/>
              <a:t>num</a:t>
            </a:r>
            <a:endParaRPr lang="en-US" altLang="ko-KR" dirty="0" smtClean="0"/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fruit == "</a:t>
            </a:r>
            <a:r>
              <a:rPr lang="ko-KR" altLang="en-US" dirty="0" smtClean="0"/>
              <a:t>귤</a:t>
            </a:r>
            <a:r>
              <a:rPr lang="en-US" altLang="ko-KR" dirty="0" smtClean="0"/>
              <a:t>":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orange_num</a:t>
            </a:r>
            <a:r>
              <a:rPr lang="en-US" altLang="ko-KR" dirty="0" smtClean="0"/>
              <a:t> += </a:t>
            </a:r>
            <a:r>
              <a:rPr lang="en-US" altLang="ko-KR" dirty="0" err="1" smtClean="0"/>
              <a:t>num</a:t>
            </a:r>
            <a:endParaRPr lang="en-US" altLang="ko-KR" dirty="0" smtClean="0"/>
          </a:p>
          <a:p>
            <a:r>
              <a:rPr lang="en-US" altLang="ko-KR" dirty="0" smtClean="0"/>
              <a:t>            total += </a:t>
            </a:r>
            <a:r>
              <a:rPr lang="en-US" altLang="ko-KR" dirty="0" err="1" smtClean="0"/>
              <a:t>orange_price</a:t>
            </a:r>
            <a:r>
              <a:rPr lang="en-US" altLang="ko-KR" dirty="0" smtClean="0"/>
              <a:t> * </a:t>
            </a:r>
            <a:r>
              <a:rPr lang="en-US" altLang="ko-KR" dirty="0" err="1" smtClean="0"/>
              <a:t>num</a:t>
            </a:r>
            <a:endParaRPr lang="en-US" altLang="ko-KR" dirty="0" smtClean="0"/>
          </a:p>
          <a:p>
            <a:r>
              <a:rPr lang="en-US" altLang="ko-KR" dirty="0" smtClean="0"/>
              <a:t>if </a:t>
            </a:r>
            <a:r>
              <a:rPr lang="en-US" altLang="ko-KR" dirty="0" err="1" smtClean="0"/>
              <a:t>grape_num</a:t>
            </a:r>
            <a:r>
              <a:rPr lang="en-US" altLang="ko-KR" dirty="0" smtClean="0"/>
              <a:t> &gt;= 3:</a:t>
            </a:r>
          </a:p>
          <a:p>
            <a:r>
              <a:rPr lang="en-US" altLang="ko-KR" dirty="0" smtClean="0"/>
              <a:t>    total *= 0.7</a:t>
            </a:r>
          </a:p>
          <a:p>
            <a:r>
              <a:rPr lang="en-US" altLang="ko-KR" dirty="0" err="1" smtClean="0"/>
              <a:t>orange_num</a:t>
            </a:r>
            <a:r>
              <a:rPr lang="en-US" altLang="ko-KR" dirty="0" smtClean="0"/>
              <a:t> +=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orange_num</a:t>
            </a:r>
            <a:r>
              <a:rPr lang="en-US" altLang="ko-KR" dirty="0" smtClean="0"/>
              <a:t> / 10) * 2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print("</a:t>
            </a:r>
            <a:r>
              <a:rPr lang="ko-KR" altLang="en-US" dirty="0" smtClean="0"/>
              <a:t>귀하는 </a:t>
            </a:r>
            <a:r>
              <a:rPr lang="en-US" altLang="ko-KR" dirty="0" smtClean="0"/>
              <a:t>", end="")</a:t>
            </a:r>
          </a:p>
          <a:p>
            <a:r>
              <a:rPr lang="en-US" altLang="ko-KR" dirty="0" smtClean="0"/>
              <a:t>if </a:t>
            </a:r>
            <a:r>
              <a:rPr lang="en-US" altLang="ko-KR" dirty="0" err="1" smtClean="0"/>
              <a:t>apple_num</a:t>
            </a:r>
            <a:r>
              <a:rPr lang="en-US" altLang="ko-KR" dirty="0" smtClean="0"/>
              <a:t> &gt; 0:</a:t>
            </a:r>
          </a:p>
          <a:p>
            <a:r>
              <a:rPr lang="en-US" altLang="ko-KR" dirty="0" smtClean="0"/>
              <a:t>    print("</a:t>
            </a:r>
            <a:r>
              <a:rPr lang="ko-KR" altLang="en-US" dirty="0" smtClean="0"/>
              <a:t>사과 </a:t>
            </a:r>
            <a:r>
              <a:rPr lang="en-US" altLang="ko-KR" dirty="0" smtClean="0"/>
              <a:t>-&gt; %d </a:t>
            </a:r>
            <a:r>
              <a:rPr lang="ko-KR" altLang="en-US" dirty="0" smtClean="0"/>
              <a:t>개   </a:t>
            </a:r>
            <a:r>
              <a:rPr lang="en-US" altLang="ko-KR" dirty="0" smtClean="0"/>
              <a:t>" % </a:t>
            </a:r>
            <a:r>
              <a:rPr lang="en-US" altLang="ko-KR" dirty="0" err="1" smtClean="0"/>
              <a:t>apple_num</a:t>
            </a:r>
            <a:r>
              <a:rPr lang="en-US" altLang="ko-KR" dirty="0" smtClean="0"/>
              <a:t>, end="")</a:t>
            </a:r>
          </a:p>
          <a:p>
            <a:r>
              <a:rPr lang="en-US" altLang="ko-KR" dirty="0" smtClean="0"/>
              <a:t>if </a:t>
            </a:r>
            <a:r>
              <a:rPr lang="en-US" altLang="ko-KR" dirty="0" err="1" smtClean="0"/>
              <a:t>grape_num</a:t>
            </a:r>
            <a:r>
              <a:rPr lang="en-US" altLang="ko-KR" dirty="0" smtClean="0"/>
              <a:t> &gt; 0:</a:t>
            </a:r>
          </a:p>
          <a:p>
            <a:r>
              <a:rPr lang="en-US" altLang="ko-KR" dirty="0" smtClean="0"/>
              <a:t>    print("</a:t>
            </a:r>
            <a:r>
              <a:rPr lang="ko-KR" altLang="en-US" dirty="0" smtClean="0"/>
              <a:t>포도 </a:t>
            </a:r>
            <a:r>
              <a:rPr lang="en-US" altLang="ko-KR" dirty="0" smtClean="0"/>
              <a:t>-&gt; %d </a:t>
            </a:r>
            <a:r>
              <a:rPr lang="ko-KR" altLang="en-US" dirty="0" smtClean="0"/>
              <a:t>개   </a:t>
            </a:r>
            <a:r>
              <a:rPr lang="en-US" altLang="ko-KR" dirty="0" smtClean="0"/>
              <a:t>" % </a:t>
            </a:r>
            <a:r>
              <a:rPr lang="en-US" altLang="ko-KR" dirty="0" err="1" smtClean="0"/>
              <a:t>grape_num</a:t>
            </a:r>
            <a:r>
              <a:rPr lang="en-US" altLang="ko-KR" dirty="0" smtClean="0"/>
              <a:t>, end="")</a:t>
            </a:r>
          </a:p>
          <a:p>
            <a:r>
              <a:rPr lang="en-US" altLang="ko-KR" dirty="0" smtClean="0"/>
              <a:t>if </a:t>
            </a:r>
            <a:r>
              <a:rPr lang="en-US" altLang="ko-KR" dirty="0" err="1" smtClean="0"/>
              <a:t>pear_num</a:t>
            </a:r>
            <a:r>
              <a:rPr lang="en-US" altLang="ko-KR" dirty="0" smtClean="0"/>
              <a:t> &gt; 0:</a:t>
            </a:r>
          </a:p>
          <a:p>
            <a:r>
              <a:rPr lang="en-US" altLang="ko-KR" dirty="0" smtClean="0"/>
              <a:t>    print("</a:t>
            </a:r>
            <a:r>
              <a:rPr lang="ko-KR" altLang="en-US" dirty="0" smtClean="0"/>
              <a:t>배 </a:t>
            </a:r>
            <a:r>
              <a:rPr lang="en-US" altLang="ko-KR" dirty="0" smtClean="0"/>
              <a:t>-&gt; %d </a:t>
            </a:r>
            <a:r>
              <a:rPr lang="ko-KR" altLang="en-US" dirty="0" smtClean="0"/>
              <a:t>개    </a:t>
            </a:r>
            <a:r>
              <a:rPr lang="en-US" altLang="ko-KR" dirty="0" smtClean="0"/>
              <a:t>" % </a:t>
            </a:r>
            <a:r>
              <a:rPr lang="en-US" altLang="ko-KR" dirty="0" err="1" smtClean="0"/>
              <a:t>pear_num</a:t>
            </a:r>
            <a:r>
              <a:rPr lang="en-US" altLang="ko-KR" dirty="0" smtClean="0"/>
              <a:t>, end="")</a:t>
            </a:r>
          </a:p>
          <a:p>
            <a:r>
              <a:rPr lang="en-US" altLang="ko-KR" dirty="0" smtClean="0"/>
              <a:t>if </a:t>
            </a:r>
            <a:r>
              <a:rPr lang="en-US" altLang="ko-KR" dirty="0" err="1" smtClean="0"/>
              <a:t>orange_num</a:t>
            </a:r>
            <a:r>
              <a:rPr lang="en-US" altLang="ko-KR" dirty="0" smtClean="0"/>
              <a:t> &gt; 0:</a:t>
            </a:r>
          </a:p>
          <a:p>
            <a:r>
              <a:rPr lang="en-US" altLang="ko-KR" dirty="0" smtClean="0"/>
              <a:t>    print("</a:t>
            </a:r>
            <a:r>
              <a:rPr lang="ko-KR" altLang="en-US" dirty="0" smtClean="0"/>
              <a:t>귤 </a:t>
            </a:r>
            <a:r>
              <a:rPr lang="en-US" altLang="ko-KR" dirty="0" smtClean="0"/>
              <a:t>-&gt; %d </a:t>
            </a:r>
            <a:r>
              <a:rPr lang="ko-KR" altLang="en-US" dirty="0" smtClean="0"/>
              <a:t>개    </a:t>
            </a:r>
            <a:r>
              <a:rPr lang="en-US" altLang="ko-KR" dirty="0" smtClean="0"/>
              <a:t>" % </a:t>
            </a:r>
            <a:r>
              <a:rPr lang="en-US" altLang="ko-KR" dirty="0" err="1" smtClean="0"/>
              <a:t>orange_num</a:t>
            </a:r>
            <a:r>
              <a:rPr lang="en-US" altLang="ko-KR" dirty="0" smtClean="0"/>
              <a:t>, end="")</a:t>
            </a:r>
          </a:p>
          <a:p>
            <a:r>
              <a:rPr lang="en-US" altLang="ko-KR" dirty="0" smtClean="0"/>
              <a:t>print("</a:t>
            </a:r>
            <a:r>
              <a:rPr lang="ko-KR" altLang="en-US" dirty="0" smtClean="0"/>
              <a:t>총 가격은 </a:t>
            </a:r>
            <a:r>
              <a:rPr lang="en-US" altLang="ko-KR" dirty="0" smtClean="0"/>
              <a:t>%d</a:t>
            </a:r>
            <a:r>
              <a:rPr lang="ko-KR" altLang="en-US" dirty="0" smtClean="0"/>
              <a:t>원 입니다</a:t>
            </a:r>
            <a:r>
              <a:rPr lang="en-US" altLang="ko-KR" dirty="0" smtClean="0"/>
              <a:t>. " % total)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440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높이를 입력하세요</a:t>
            </a:r>
            <a:r>
              <a:rPr lang="en-US" altLang="ko-KR" dirty="0" smtClean="0"/>
              <a:t>(m):"))</a:t>
            </a:r>
          </a:p>
          <a:p>
            <a:r>
              <a:rPr lang="en-US" altLang="ko-KR" dirty="0" smtClean="0"/>
              <a:t>n=0</a:t>
            </a:r>
          </a:p>
          <a:p>
            <a:r>
              <a:rPr lang="en-US" altLang="ko-KR" dirty="0" smtClean="0"/>
              <a:t>while(h&gt;=0.00001):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h*=0.5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if h&lt;0.00001:</a:t>
            </a:r>
          </a:p>
          <a:p>
            <a:r>
              <a:rPr lang="en-US" altLang="ko-KR" dirty="0" smtClean="0"/>
              <a:t>        break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n+=1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print("</a:t>
            </a:r>
            <a:r>
              <a:rPr lang="ko-KR" altLang="en-US" dirty="0" smtClean="0"/>
              <a:t>공이 튀긴 횟수는 </a:t>
            </a:r>
            <a:r>
              <a:rPr lang="en-US" altLang="ko-KR" dirty="0" smtClean="0"/>
              <a:t>%d </a:t>
            </a:r>
            <a:r>
              <a:rPr lang="ko-KR" altLang="en-US" dirty="0" smtClean="0"/>
              <a:t>회입니다</a:t>
            </a:r>
            <a:r>
              <a:rPr lang="en-US" altLang="ko-KR" dirty="0" smtClean="0"/>
              <a:t>." %n)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155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i=1</a:t>
            </a:r>
          </a:p>
          <a:p>
            <a:r>
              <a:rPr lang="en-US" altLang="ko-KR" dirty="0" smtClean="0"/>
              <a:t>a=[]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high_score</a:t>
            </a:r>
            <a:r>
              <a:rPr lang="en-US" altLang="ko-KR" dirty="0" smtClean="0"/>
              <a:t>(list):</a:t>
            </a:r>
          </a:p>
          <a:p>
            <a:r>
              <a:rPr lang="en-US" altLang="ko-KR" dirty="0" smtClean="0"/>
              <a:t>    if a&gt;b and a&gt;c and a&gt;d and a&gt;e and a&gt;f:</a:t>
            </a:r>
          </a:p>
          <a:p>
            <a:r>
              <a:rPr lang="en-US" altLang="ko-KR" dirty="0" smtClean="0"/>
              <a:t>        max=a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b&gt;a and b&gt;c and b&gt;d and b&gt;e and b&gt;f:</a:t>
            </a:r>
          </a:p>
          <a:p>
            <a:r>
              <a:rPr lang="en-US" altLang="ko-KR" dirty="0" smtClean="0"/>
              <a:t>        max=b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c&gt;a and c&gt;b and c&gt;d and c&gt;e and c&gt;f:</a:t>
            </a:r>
          </a:p>
          <a:p>
            <a:r>
              <a:rPr lang="en-US" altLang="ko-KR" dirty="0" smtClean="0"/>
              <a:t>        max=c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d&gt;a and d&gt;b and d&gt;c and d&gt;e and d&gt;f:</a:t>
            </a:r>
          </a:p>
          <a:p>
            <a:r>
              <a:rPr lang="en-US" altLang="ko-KR" dirty="0" smtClean="0"/>
              <a:t>        max=d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e&gt;a and e&gt;b and e&gt;c and e&gt;d and e&gt;f:</a:t>
            </a:r>
          </a:p>
          <a:p>
            <a:r>
              <a:rPr lang="en-US" altLang="ko-KR" dirty="0" smtClean="0"/>
              <a:t>        max=e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f&gt;b and f&gt;c and f&gt;d and f&gt;e and f&gt;a:</a:t>
            </a:r>
          </a:p>
          <a:p>
            <a:r>
              <a:rPr lang="en-US" altLang="ko-KR" dirty="0" smtClean="0"/>
              <a:t>        max=f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return max(["</a:t>
            </a:r>
            <a:r>
              <a:rPr lang="en-US" altLang="ko-KR" dirty="0" err="1" smtClean="0"/>
              <a:t>a","b","c","d","e","f</a:t>
            </a:r>
            <a:r>
              <a:rPr lang="en-US" altLang="ko-KR" dirty="0" smtClean="0"/>
              <a:t>"])</a:t>
            </a:r>
          </a:p>
          <a:p>
            <a:r>
              <a:rPr lang="en-US" altLang="ko-KR" dirty="0" smtClean="0"/>
              <a:t>        </a:t>
            </a:r>
          </a:p>
          <a:p>
            <a:r>
              <a:rPr lang="en-US" altLang="ko-KR" dirty="0" smtClean="0"/>
              <a:t>for i in range(6):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a.append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첫째 값 입력</a:t>
            </a:r>
            <a:r>
              <a:rPr lang="en-US" altLang="ko-KR" dirty="0" smtClean="0"/>
              <a:t>: ")))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high_score</a:t>
            </a:r>
            <a:r>
              <a:rPr lang="en-US" altLang="ko-KR" dirty="0" smtClean="0"/>
              <a:t>(score)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print("</a:t>
            </a:r>
            <a:r>
              <a:rPr lang="ko-KR" altLang="en-US" dirty="0" smtClean="0"/>
              <a:t>최고 점수는 </a:t>
            </a:r>
            <a:r>
              <a:rPr lang="en-US" altLang="ko-KR" dirty="0" smtClean="0"/>
              <a:t>%d </a:t>
            </a:r>
            <a:r>
              <a:rPr lang="ko-KR" altLang="en-US" dirty="0" smtClean="0"/>
              <a:t>입니다</a:t>
            </a:r>
            <a:r>
              <a:rPr lang="en-US" altLang="ko-KR" smtClean="0"/>
              <a:t>." %max)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99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48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32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919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254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54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484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743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135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53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2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85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31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80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80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95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92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22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1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5" r:id="rId13"/>
    <p:sldLayoutId id="2147483666" r:id="rId14"/>
    <p:sldLayoutId id="2147483667" r:id="rId15"/>
    <p:sldLayoutId id="2147483668" r:id="rId16"/>
    <p:sldLayoutId id="2147483669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일 아침문제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09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2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prstClr val="black"/>
                </a:solidFill>
              </a:rPr>
              <a:t>1.  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작성해보시오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40740" y="1399443"/>
            <a:ext cx="7696496" cy="992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요구사항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세 개의 양의 정수를 입력 받아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가장 큰 수만 출력하는 프로그램을 작성해보자</a:t>
            </a:r>
            <a:r>
              <a:rPr lang="en-US" altLang="ko-KR" sz="1100" dirty="0">
                <a:solidFill>
                  <a:prstClr val="black"/>
                </a:solidFill>
              </a:rPr>
              <a:t>. </a:t>
            </a:r>
            <a:endParaRPr lang="en-US" altLang="ko-KR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46403" r="43100" b="31548"/>
          <a:stretch/>
        </p:blipFill>
        <p:spPr bwMode="auto">
          <a:xfrm>
            <a:off x="196216" y="2560141"/>
            <a:ext cx="7112088" cy="3003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317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3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prstClr val="black"/>
                </a:solidFill>
              </a:rPr>
              <a:t>2.  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작성해보시오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40740" y="1399443"/>
            <a:ext cx="7696496" cy="992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요구사항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세 개의 양의 정수를 입력 받아 그 합이 짝수이면 가장 큰 수를 출력하고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홀수이면 그냥 그 합을 출력하는 프로그램을 </a:t>
            </a:r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ko-KR" altLang="en-US" sz="1100" dirty="0">
                <a:solidFill>
                  <a:prstClr val="black"/>
                </a:solidFill>
              </a:rPr>
              <a:t>만들어보자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  <a:endParaRPr lang="en-US" altLang="ko-KR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28548" y="2665616"/>
            <a:ext cx="7696496" cy="36132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100">
                <a:solidFill>
                  <a:prstClr val="black"/>
                </a:solidFill>
              </a:rPr>
              <a:t>I </a:t>
            </a:r>
            <a:r>
              <a:rPr lang="ko-KR" altLang="en-US" sz="1100">
                <a:solidFill>
                  <a:prstClr val="black"/>
                </a:solidFill>
              </a:rPr>
              <a:t>문제 해결 알고리즘 </a:t>
            </a:r>
            <a:r>
              <a:rPr lang="en-US" altLang="ko-KR" sz="1100">
                <a:solidFill>
                  <a:prstClr val="black"/>
                </a:solidFill>
              </a:rPr>
              <a:t>I</a:t>
            </a:r>
            <a:endParaRPr lang="en-US" altLang="ko-KR" sz="11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21216" y="3133343"/>
            <a:ext cx="4030816" cy="2925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8" t="42301" r="29836" b="25999"/>
          <a:stretch/>
        </p:blipFill>
        <p:spPr bwMode="auto">
          <a:xfrm>
            <a:off x="1547664" y="2916377"/>
            <a:ext cx="6480720" cy="3362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358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4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prstClr val="black"/>
                </a:solidFill>
              </a:rPr>
              <a:t>3.  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작성해보시오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40740" y="1399443"/>
            <a:ext cx="7696496" cy="992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요구사항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세 변을 입력하면 삼각형이 성립하는지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성립한다면 어떤 삼각형인지 판단해주는 프로그램이다</a:t>
            </a:r>
            <a:r>
              <a:rPr lang="en-US" altLang="ko-KR" sz="1100" dirty="0">
                <a:solidFill>
                  <a:prstClr val="black"/>
                </a:solidFill>
              </a:rPr>
              <a:t>. </a:t>
            </a:r>
            <a:r>
              <a:rPr lang="ko-KR" altLang="en-US" sz="1100" dirty="0">
                <a:solidFill>
                  <a:prstClr val="black"/>
                </a:solidFill>
              </a:rPr>
              <a:t>가장 긴 변보다 나머지 </a:t>
            </a:r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ko-KR" altLang="en-US" sz="1100" dirty="0">
                <a:solidFill>
                  <a:prstClr val="black"/>
                </a:solidFill>
              </a:rPr>
              <a:t>두 변의 합이 작거나 같다면 삼각형이 아니고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세 변의 길이가 같다면 정삼각형이고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두 변의 길이가 같다면 이등변삼각형이고</a:t>
            </a:r>
            <a:r>
              <a:rPr lang="en-US" altLang="ko-KR" sz="1100" dirty="0">
                <a:solidFill>
                  <a:prstClr val="black"/>
                </a:solidFill>
              </a:rPr>
              <a:t>,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ko-KR" altLang="en-US" sz="1100" dirty="0">
                <a:solidFill>
                  <a:prstClr val="black"/>
                </a:solidFill>
              </a:rPr>
              <a:t>가장 긴 변의 제곱이 나머지 변의 제곱의 합과 같다면 직각삼각형이고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위의 조건이 성립하지 않으면 일반삼각형이다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ko-KR" altLang="en-US" sz="1100" dirty="0">
                <a:solidFill>
                  <a:prstClr val="black"/>
                </a:solidFill>
              </a:rPr>
              <a:t>프로그램을 작성해보자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  <a:endParaRPr lang="en-US" altLang="ko-KR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40740" y="2604656"/>
            <a:ext cx="7696496" cy="302952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100">
                <a:solidFill>
                  <a:prstClr val="black"/>
                </a:solidFill>
              </a:rPr>
              <a:t>I </a:t>
            </a:r>
            <a:r>
              <a:rPr lang="ko-KR" altLang="en-US" sz="1100">
                <a:solidFill>
                  <a:prstClr val="black"/>
                </a:solidFill>
              </a:rPr>
              <a:t>문제 해결 알고리즘 </a:t>
            </a:r>
            <a:r>
              <a:rPr lang="en-US" altLang="ko-KR" sz="1100">
                <a:solidFill>
                  <a:prstClr val="black"/>
                </a:solidFill>
              </a:rPr>
              <a:t>I</a:t>
            </a:r>
            <a:endParaRPr lang="en-US" altLang="ko-KR" sz="11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8392" y="3137170"/>
            <a:ext cx="6032500" cy="214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0" t="52246" r="50000" b="21744"/>
          <a:stretch/>
        </p:blipFill>
        <p:spPr bwMode="auto">
          <a:xfrm>
            <a:off x="755576" y="2611971"/>
            <a:ext cx="6120680" cy="3216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132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5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18983" y="586257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r>
              <a:rPr lang="en-US" altLang="ko-KR" sz="1600" dirty="0" smtClean="0">
                <a:solidFill>
                  <a:prstClr val="black"/>
                </a:solidFill>
              </a:rPr>
              <a:t>4. </a:t>
            </a:r>
            <a:r>
              <a:rPr lang="ko-KR" altLang="en-US" sz="1600" dirty="0" smtClean="0">
                <a:solidFill>
                  <a:prstClr val="black"/>
                </a:solidFill>
              </a:rPr>
              <a:t>다음 </a:t>
            </a:r>
            <a:r>
              <a:rPr lang="ko-KR" altLang="en-US" sz="1600" dirty="0">
                <a:solidFill>
                  <a:prstClr val="black"/>
                </a:solidFill>
              </a:rPr>
              <a:t>요구사항에 따라 프로그램을 </a:t>
            </a:r>
            <a:r>
              <a:rPr lang="ko-KR" altLang="en-US" sz="1600" dirty="0" smtClean="0">
                <a:solidFill>
                  <a:prstClr val="black"/>
                </a:solidFill>
              </a:rPr>
              <a:t>작성해 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63506" y="1333499"/>
            <a:ext cx="6816806" cy="31756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요구사항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사과는 </a:t>
            </a:r>
            <a:r>
              <a:rPr lang="en-US" altLang="ko-KR" sz="1100" dirty="0">
                <a:solidFill>
                  <a:prstClr val="black"/>
                </a:solidFill>
              </a:rPr>
              <a:t>1,000</a:t>
            </a:r>
            <a:r>
              <a:rPr lang="ko-KR" altLang="en-US" sz="1100" dirty="0">
                <a:solidFill>
                  <a:prstClr val="black"/>
                </a:solidFill>
              </a:rPr>
              <a:t>원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포도는 </a:t>
            </a:r>
            <a:r>
              <a:rPr lang="en-US" altLang="ko-KR" sz="1100" dirty="0">
                <a:solidFill>
                  <a:prstClr val="black"/>
                </a:solidFill>
              </a:rPr>
              <a:t>3,000</a:t>
            </a:r>
            <a:r>
              <a:rPr lang="ko-KR" altLang="en-US" sz="1100" dirty="0">
                <a:solidFill>
                  <a:prstClr val="black"/>
                </a:solidFill>
              </a:rPr>
              <a:t>원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배는 </a:t>
            </a:r>
            <a:r>
              <a:rPr lang="en-US" altLang="ko-KR" sz="1100" dirty="0">
                <a:solidFill>
                  <a:prstClr val="black"/>
                </a:solidFill>
              </a:rPr>
              <a:t>2,000</a:t>
            </a:r>
            <a:r>
              <a:rPr lang="ko-KR" altLang="en-US" sz="1100" dirty="0">
                <a:solidFill>
                  <a:prstClr val="black"/>
                </a:solidFill>
              </a:rPr>
              <a:t>원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귤은 </a:t>
            </a:r>
            <a:r>
              <a:rPr lang="en-US" altLang="ko-KR" sz="1100" dirty="0">
                <a:solidFill>
                  <a:prstClr val="black"/>
                </a:solidFill>
              </a:rPr>
              <a:t>500</a:t>
            </a:r>
            <a:r>
              <a:rPr lang="ko-KR" altLang="en-US" sz="1100" dirty="0">
                <a:solidFill>
                  <a:prstClr val="black"/>
                </a:solidFill>
              </a:rPr>
              <a:t>원에 파는 과일가게가 있다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이 가게는 포도를 </a:t>
            </a:r>
            <a:r>
              <a:rPr lang="en-US" altLang="ko-KR" sz="1100" dirty="0">
                <a:solidFill>
                  <a:prstClr val="black"/>
                </a:solidFill>
              </a:rPr>
              <a:t>3</a:t>
            </a:r>
            <a:r>
              <a:rPr lang="ko-KR" altLang="en-US" sz="1100" dirty="0">
                <a:solidFill>
                  <a:prstClr val="black"/>
                </a:solidFill>
              </a:rPr>
              <a:t>송이 이상 사면 </a:t>
            </a:r>
            <a:r>
              <a:rPr lang="ko-KR" altLang="en-US" sz="1100" dirty="0" smtClean="0">
                <a:solidFill>
                  <a:prstClr val="black"/>
                </a:solidFill>
              </a:rPr>
              <a:t>총 금액의 </a:t>
            </a:r>
            <a:r>
              <a:rPr lang="en-US" altLang="ko-KR" sz="1100" dirty="0">
                <a:solidFill>
                  <a:prstClr val="black"/>
                </a:solidFill>
              </a:rPr>
              <a:t>10%</a:t>
            </a:r>
            <a:r>
              <a:rPr lang="ko-KR" altLang="en-US" sz="1100" dirty="0">
                <a:solidFill>
                  <a:prstClr val="black"/>
                </a:solidFill>
              </a:rPr>
              <a:t>를 </a:t>
            </a:r>
            <a:r>
              <a:rPr lang="ko-KR" altLang="en-US" sz="1100" dirty="0" smtClean="0">
                <a:solidFill>
                  <a:prstClr val="black"/>
                </a:solidFill>
              </a:rPr>
              <a:t>할인해주며</a:t>
            </a:r>
            <a:r>
              <a:rPr lang="en-US" altLang="ko-KR" sz="1100" dirty="0" smtClean="0">
                <a:solidFill>
                  <a:prstClr val="black"/>
                </a:solidFill>
              </a:rPr>
              <a:t>, </a:t>
            </a:r>
            <a:r>
              <a:rPr lang="ko-KR" altLang="en-US" sz="1100" dirty="0" smtClean="0">
                <a:solidFill>
                  <a:prstClr val="black"/>
                </a:solidFill>
              </a:rPr>
              <a:t>귤은 </a:t>
            </a:r>
            <a:r>
              <a:rPr lang="en-US" altLang="ko-KR" sz="1100" dirty="0" smtClean="0">
                <a:solidFill>
                  <a:prstClr val="black"/>
                </a:solidFill>
              </a:rPr>
              <a:t>10</a:t>
            </a:r>
            <a:r>
              <a:rPr lang="ko-KR" altLang="en-US" sz="1100" dirty="0" smtClean="0">
                <a:solidFill>
                  <a:prstClr val="black"/>
                </a:solidFill>
              </a:rPr>
              <a:t>개당  </a:t>
            </a:r>
            <a:r>
              <a:rPr lang="en-US" altLang="ko-KR" sz="1100" dirty="0" smtClean="0">
                <a:solidFill>
                  <a:prstClr val="black"/>
                </a:solidFill>
              </a:rPr>
              <a:t>2</a:t>
            </a:r>
            <a:r>
              <a:rPr lang="ko-KR" altLang="en-US" sz="1100" dirty="0" smtClean="0">
                <a:solidFill>
                  <a:prstClr val="black"/>
                </a:solidFill>
              </a:rPr>
              <a:t>개를 덤으로 준다</a:t>
            </a:r>
            <a:r>
              <a:rPr lang="en-US" altLang="ko-KR" sz="1100" dirty="0" smtClean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sz="1100" dirty="0" smtClean="0">
                <a:solidFill>
                  <a:prstClr val="black"/>
                </a:solidFill>
              </a:rPr>
              <a:t>사용자로부터 어느 과일을 살 건지 물어본 후 사용자가 원하는 과일의 총 금액을 계산해주는 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ko-KR" altLang="en-US" sz="1100" dirty="0" smtClean="0">
                <a:solidFill>
                  <a:prstClr val="black"/>
                </a:solidFill>
              </a:rPr>
              <a:t>프로그램을 작성해 보자</a:t>
            </a:r>
            <a:r>
              <a:rPr lang="en-US" altLang="ko-KR" sz="1100" dirty="0" smtClean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sz="1100" dirty="0" smtClean="0">
                <a:solidFill>
                  <a:prstClr val="black"/>
                </a:solidFill>
              </a:rPr>
              <a:t>출력은 사용자가 구입한 과일의 종류와 개수 각 과일에 대한 가격 그리고 총 가격을 알려준다</a:t>
            </a:r>
            <a:r>
              <a:rPr lang="en-US" altLang="ko-KR" sz="1100" dirty="0" smtClean="0">
                <a:solidFill>
                  <a:prstClr val="black"/>
                </a:solidFill>
              </a:rPr>
              <a:t>.</a:t>
            </a:r>
            <a:endParaRPr lang="en-US" altLang="ko-KR" sz="1100" dirty="0">
              <a:solidFill>
                <a:prstClr val="black"/>
              </a:solidFill>
            </a:endParaRPr>
          </a:p>
          <a:p>
            <a:endParaRPr lang="en-US" altLang="ko-KR" sz="1100" dirty="0" smtClean="0">
              <a:solidFill>
                <a:prstClr val="black"/>
              </a:solidFill>
            </a:endParaRPr>
          </a:p>
          <a:p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 smtClean="0">
                <a:solidFill>
                  <a:prstClr val="black"/>
                </a:solidFill>
              </a:rPr>
              <a:t>I</a:t>
            </a:r>
            <a:r>
              <a:rPr lang="ko-KR" altLang="en-US" sz="1100" dirty="0" smtClean="0">
                <a:solidFill>
                  <a:prstClr val="black"/>
                </a:solidFill>
              </a:rPr>
              <a:t>테스트</a:t>
            </a:r>
            <a:r>
              <a:rPr lang="en-US" altLang="ko-KR" sz="1100" dirty="0" smtClean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 smtClean="0">
                <a:solidFill>
                  <a:prstClr val="black"/>
                </a:solidFill>
              </a:rPr>
              <a:t>구입하려는 과일의 이름을 입력하세요</a:t>
            </a:r>
            <a:r>
              <a:rPr lang="en-US" altLang="ko-KR" sz="1100" dirty="0" smtClean="0">
                <a:solidFill>
                  <a:prstClr val="black"/>
                </a:solidFill>
              </a:rPr>
              <a:t>. (</a:t>
            </a:r>
            <a:r>
              <a:rPr lang="ko-KR" altLang="en-US" sz="1100" dirty="0" smtClean="0">
                <a:solidFill>
                  <a:prstClr val="black"/>
                </a:solidFill>
              </a:rPr>
              <a:t>입력을 종료하려면 </a:t>
            </a:r>
            <a:r>
              <a:rPr lang="en-US" altLang="ko-KR" sz="1100" dirty="0" smtClean="0">
                <a:solidFill>
                  <a:prstClr val="black"/>
                </a:solidFill>
              </a:rPr>
              <a:t>q</a:t>
            </a:r>
            <a:r>
              <a:rPr lang="ko-KR" altLang="en-US" sz="1100" dirty="0" smtClean="0">
                <a:solidFill>
                  <a:prstClr val="black"/>
                </a:solidFill>
              </a:rPr>
              <a:t>를 입력</a:t>
            </a:r>
            <a:r>
              <a:rPr lang="en-US" altLang="ko-KR" sz="1100" dirty="0" smtClean="0">
                <a:solidFill>
                  <a:prstClr val="black"/>
                </a:solidFill>
              </a:rPr>
              <a:t>)</a:t>
            </a:r>
            <a:r>
              <a:rPr lang="ko-KR" altLang="en-US" sz="1100" dirty="0" smtClean="0">
                <a:solidFill>
                  <a:prstClr val="black"/>
                </a:solidFill>
              </a:rPr>
              <a:t>포도</a:t>
            </a:r>
            <a:r>
              <a:rPr lang="en-US" altLang="ko-KR" sz="1100" dirty="0" smtClean="0">
                <a:solidFill>
                  <a:prstClr val="black"/>
                </a:solidFill>
              </a:rPr>
              <a:t> </a:t>
            </a:r>
          </a:p>
          <a:p>
            <a:r>
              <a:rPr lang="ko-KR" altLang="en-US" sz="1100" dirty="0" smtClean="0">
                <a:solidFill>
                  <a:prstClr val="black"/>
                </a:solidFill>
              </a:rPr>
              <a:t>구입하려는 과일의 개수를 입력하세요</a:t>
            </a:r>
            <a:r>
              <a:rPr lang="en-US" altLang="ko-KR" sz="1100" dirty="0" smtClean="0">
                <a:solidFill>
                  <a:prstClr val="black"/>
                </a:solidFill>
              </a:rPr>
              <a:t>. 5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구입하려는 과일의 이름을 입력하세요</a:t>
            </a:r>
            <a:r>
              <a:rPr lang="en-US" altLang="ko-KR" sz="1100" dirty="0">
                <a:solidFill>
                  <a:prstClr val="black"/>
                </a:solidFill>
              </a:rPr>
              <a:t>. (</a:t>
            </a:r>
            <a:r>
              <a:rPr lang="ko-KR" altLang="en-US" sz="1100" dirty="0">
                <a:solidFill>
                  <a:prstClr val="black"/>
                </a:solidFill>
              </a:rPr>
              <a:t>입력을 종료하려면 </a:t>
            </a:r>
            <a:r>
              <a:rPr lang="en-US" altLang="ko-KR" sz="1100" dirty="0">
                <a:solidFill>
                  <a:prstClr val="black"/>
                </a:solidFill>
              </a:rPr>
              <a:t>q</a:t>
            </a:r>
            <a:r>
              <a:rPr lang="ko-KR" altLang="en-US" sz="1100" dirty="0">
                <a:solidFill>
                  <a:prstClr val="black"/>
                </a:solidFill>
              </a:rPr>
              <a:t>를 입력</a:t>
            </a:r>
            <a:r>
              <a:rPr lang="en-US" altLang="ko-KR" sz="1100" dirty="0" smtClean="0">
                <a:solidFill>
                  <a:prstClr val="black"/>
                </a:solidFill>
              </a:rPr>
              <a:t>)</a:t>
            </a:r>
            <a:r>
              <a:rPr lang="ko-KR" altLang="en-US" sz="1100" dirty="0" smtClean="0">
                <a:solidFill>
                  <a:prstClr val="black"/>
                </a:solidFill>
              </a:rPr>
              <a:t>귤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ko-KR" altLang="en-US" sz="1100" dirty="0" smtClean="0">
                <a:solidFill>
                  <a:prstClr val="black"/>
                </a:solidFill>
              </a:rPr>
              <a:t>구입하려는 </a:t>
            </a:r>
            <a:r>
              <a:rPr lang="ko-KR" altLang="en-US" sz="1100" dirty="0">
                <a:solidFill>
                  <a:prstClr val="black"/>
                </a:solidFill>
              </a:rPr>
              <a:t>과일의 개수를 입력하세요</a:t>
            </a:r>
            <a:r>
              <a:rPr lang="en-US" altLang="ko-KR" sz="1100" dirty="0">
                <a:solidFill>
                  <a:prstClr val="black"/>
                </a:solidFill>
              </a:rPr>
              <a:t>. </a:t>
            </a:r>
            <a:r>
              <a:rPr lang="en-US" altLang="ko-KR" sz="1100" dirty="0" smtClean="0">
                <a:solidFill>
                  <a:prstClr val="black"/>
                </a:solidFill>
              </a:rPr>
              <a:t>10</a:t>
            </a:r>
            <a:endParaRPr lang="en-US" altLang="ko-KR" sz="1100" dirty="0">
              <a:solidFill>
                <a:prstClr val="black"/>
              </a:solidFill>
            </a:endParaRPr>
          </a:p>
          <a:p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ko-KR" altLang="en-US" sz="1100" dirty="0">
                <a:solidFill>
                  <a:prstClr val="black"/>
                </a:solidFill>
              </a:rPr>
              <a:t>귀하는 포도 </a:t>
            </a:r>
            <a:r>
              <a:rPr lang="en-US" altLang="ko-KR" sz="1100" dirty="0">
                <a:solidFill>
                  <a:prstClr val="black"/>
                </a:solidFill>
              </a:rPr>
              <a:t>-&gt; 5  : </a:t>
            </a:r>
            <a:r>
              <a:rPr lang="ko-KR" altLang="en-US" sz="1100" dirty="0">
                <a:solidFill>
                  <a:prstClr val="black"/>
                </a:solidFill>
              </a:rPr>
              <a:t>금액 </a:t>
            </a:r>
            <a:r>
              <a:rPr lang="en-US" altLang="ko-KR" sz="1100" dirty="0">
                <a:solidFill>
                  <a:prstClr val="black"/>
                </a:solidFill>
              </a:rPr>
              <a:t>10500 </a:t>
            </a:r>
            <a:r>
              <a:rPr lang="ko-KR" altLang="en-US" sz="1100" dirty="0">
                <a:solidFill>
                  <a:prstClr val="black"/>
                </a:solidFill>
              </a:rPr>
              <a:t>귤 </a:t>
            </a:r>
            <a:r>
              <a:rPr lang="en-US" altLang="ko-KR" sz="1100" dirty="0">
                <a:solidFill>
                  <a:prstClr val="black"/>
                </a:solidFill>
              </a:rPr>
              <a:t>-&gt; 22  : </a:t>
            </a:r>
            <a:r>
              <a:rPr lang="ko-KR" altLang="en-US" sz="1100" dirty="0">
                <a:solidFill>
                  <a:prstClr val="black"/>
                </a:solidFill>
              </a:rPr>
              <a:t>금액 </a:t>
            </a:r>
            <a:r>
              <a:rPr lang="en-US" altLang="ko-KR" sz="1100" dirty="0">
                <a:solidFill>
                  <a:prstClr val="black"/>
                </a:solidFill>
              </a:rPr>
              <a:t>10000  </a:t>
            </a:r>
            <a:r>
              <a:rPr lang="ko-KR" altLang="en-US" sz="1100" dirty="0">
                <a:solidFill>
                  <a:prstClr val="black"/>
                </a:solidFill>
              </a:rPr>
              <a:t>총 금액 </a:t>
            </a:r>
            <a:r>
              <a:rPr lang="en-US" altLang="ko-KR" sz="1100" dirty="0">
                <a:solidFill>
                  <a:prstClr val="black"/>
                </a:solidFill>
              </a:rPr>
              <a:t>20500 </a:t>
            </a:r>
            <a:r>
              <a:rPr lang="ko-KR" altLang="en-US" sz="1100" dirty="0">
                <a:solidFill>
                  <a:prstClr val="black"/>
                </a:solidFill>
              </a:rPr>
              <a:t>를 구입했습니다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62" r="11239" b="10095"/>
          <a:stretch/>
        </p:blipFill>
        <p:spPr bwMode="auto">
          <a:xfrm>
            <a:off x="-1" y="2605487"/>
            <a:ext cx="8559551" cy="2911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" t="22441" b="26350"/>
          <a:stretch/>
        </p:blipFill>
        <p:spPr bwMode="auto">
          <a:xfrm>
            <a:off x="-1" y="1527596"/>
            <a:ext cx="9099495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34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755650" y="1079837"/>
            <a:ext cx="7759700" cy="5276514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n-US" altLang="ko-KR" sz="100" dirty="0"/>
          </a:p>
          <a:p>
            <a:pPr marL="457200" indent="-457200">
              <a:buFont typeface="+mj-lt"/>
              <a:buAutoNum type="arabicPeriod" startAt="5"/>
            </a:pPr>
            <a:r>
              <a:rPr lang="ko-KR" altLang="en-US" dirty="0"/>
              <a:t>다음의 요구사항에 따라 프로그램을 작성하라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 startAt="5"/>
            </a:pPr>
            <a:endParaRPr lang="en-US" altLang="ko-KR" dirty="0"/>
          </a:p>
          <a:p>
            <a:pPr marL="457200" indent="-457200">
              <a:buFont typeface="+mj-lt"/>
              <a:buAutoNum type="arabicPeriod" startAt="5"/>
            </a:pPr>
            <a:endParaRPr lang="en-US" altLang="ko-KR" dirty="0"/>
          </a:p>
          <a:p>
            <a:pPr marL="457200" indent="-457200">
              <a:buFont typeface="+mj-lt"/>
              <a:buAutoNum type="arabicPeriod" startAt="5"/>
            </a:pPr>
            <a:endParaRPr lang="en-US" altLang="ko-KR" dirty="0"/>
          </a:p>
          <a:p>
            <a:pPr marL="457200" indent="-457200">
              <a:buFont typeface="+mj-lt"/>
              <a:buAutoNum type="arabicPeriod" startAt="5"/>
            </a:pPr>
            <a:endParaRPr lang="en-US" altLang="ko-KR" dirty="0"/>
          </a:p>
          <a:p>
            <a:pPr marL="457200" indent="-457200">
              <a:buFont typeface="+mj-lt"/>
              <a:buAutoNum type="arabicPeriod" startAt="5"/>
            </a:pPr>
            <a:endParaRPr lang="en-US" altLang="ko-KR" dirty="0"/>
          </a:p>
          <a:p>
            <a:pPr marL="457200" indent="-457200">
              <a:buFont typeface="+mj-lt"/>
              <a:buAutoNum type="arabicPeriod" startAt="5"/>
            </a:pPr>
            <a:endParaRPr lang="en-US" altLang="ko-KR" dirty="0" smtClean="0"/>
          </a:p>
          <a:p>
            <a:pPr marL="457200" indent="-457200">
              <a:buFont typeface="+mj-lt"/>
              <a:buAutoNum type="arabicPeriod" startAt="5"/>
            </a:pPr>
            <a:endParaRPr lang="en-US" altLang="ko-KR" dirty="0"/>
          </a:p>
        </p:txBody>
      </p:sp>
      <p:sp>
        <p:nvSpPr>
          <p:cNvPr id="11" name="_x148686472"/>
          <p:cNvSpPr>
            <a:spLocks noChangeArrowheads="1"/>
          </p:cNvSpPr>
          <p:nvPr/>
        </p:nvSpPr>
        <p:spPr bwMode="auto">
          <a:xfrm>
            <a:off x="1139103" y="1558716"/>
            <a:ext cx="4871259" cy="1874597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I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요구사항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I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공을 일정 높이에서 던졌을 때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원래의 높이의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1/2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만큼 튀어 오른다고 한다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그러다가 높이가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0.00001m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보다 낮으면 튀어 오르지 않는다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while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문을 이용해서 다음 프로그램을 작성해보자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I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테스트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I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&gt;&gt;&gt;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높이를 입력하세요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(m): 30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공이 튀긴 횟수는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21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회입니다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&gt;&gt;&gt;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8" t="60142" r="33276" b="17641"/>
          <a:stretch/>
        </p:blipFill>
        <p:spPr bwMode="auto">
          <a:xfrm>
            <a:off x="467544" y="3435577"/>
            <a:ext cx="6048672" cy="258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0358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/>
          <a:lstStyle/>
          <a:p>
            <a:pPr marL="342900" indent="-342900">
              <a:buFont typeface="+mj-lt"/>
              <a:buAutoNum type="arabicPeriod" startAt="6"/>
            </a:pPr>
            <a:r>
              <a:rPr lang="en-US" altLang="ko-KR" dirty="0"/>
              <a:t>6</a:t>
            </a:r>
            <a:r>
              <a:rPr lang="ko-KR" altLang="en-US" dirty="0"/>
              <a:t>명의 학생이 시험을 치렀다</a:t>
            </a:r>
            <a:r>
              <a:rPr lang="en-US" altLang="ko-KR" dirty="0"/>
              <a:t>. </a:t>
            </a:r>
            <a:r>
              <a:rPr lang="ko-KR" altLang="en-US" dirty="0"/>
              <a:t>각 시험 점수를 </a:t>
            </a:r>
            <a:r>
              <a:rPr lang="en-US" altLang="ko-KR" dirty="0"/>
              <a:t>score</a:t>
            </a:r>
            <a:r>
              <a:rPr lang="ko-KR" altLang="en-US" dirty="0"/>
              <a:t>라는 리스트에 넣고 이에 대해 최고점을 구하는 함수를 </a:t>
            </a:r>
            <a:r>
              <a:rPr lang="en-US" altLang="ko-KR" dirty="0"/>
              <a:t>for</a:t>
            </a:r>
            <a:r>
              <a:rPr lang="ko-KR" altLang="en-US" dirty="0"/>
              <a:t>문을 이용해서 작성해보시오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함수이름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high_score</a:t>
            </a:r>
            <a:r>
              <a:rPr lang="en-US" altLang="ko-KR" dirty="0" smtClean="0"/>
              <a:t>)</a:t>
            </a:r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986430" y="1988840"/>
            <a:ext cx="7183840" cy="11377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400" dirty="0"/>
              <a:t>I </a:t>
            </a:r>
            <a:r>
              <a:rPr lang="ko-KR" altLang="en-US" sz="1400" dirty="0"/>
              <a:t>테스트 </a:t>
            </a:r>
            <a:r>
              <a:rPr lang="en-US" altLang="ko-KR" sz="1400" dirty="0"/>
              <a:t>I</a:t>
            </a:r>
          </a:p>
          <a:p>
            <a:r>
              <a:rPr lang="en-US" altLang="ko-KR" sz="1400" dirty="0"/>
              <a:t>&gt;&gt;&gt;</a:t>
            </a:r>
          </a:p>
          <a:p>
            <a:r>
              <a:rPr lang="ko-KR" altLang="en-US" sz="1400" dirty="0"/>
              <a:t>최고 점수는 </a:t>
            </a:r>
            <a:r>
              <a:rPr lang="en-US" altLang="ko-KR" sz="1400" dirty="0"/>
              <a:t>100 </a:t>
            </a:r>
            <a:r>
              <a:rPr lang="ko-KR" altLang="en-US" sz="1400" dirty="0"/>
              <a:t>점 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58847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1113</Words>
  <Application>Microsoft Office PowerPoint</Application>
  <PresentationFormat>화면 슬라이드 쇼(4:3)</PresentationFormat>
  <Paragraphs>231</Paragraphs>
  <Slides>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2월 5일 아침문제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조건 연습문제</dc:title>
  <dc:creator>student</dc:creator>
  <cp:lastModifiedBy>student</cp:lastModifiedBy>
  <cp:revision>20</cp:revision>
  <dcterms:created xsi:type="dcterms:W3CDTF">2018-02-01T09:31:48Z</dcterms:created>
  <dcterms:modified xsi:type="dcterms:W3CDTF">2018-02-05T05:00:45Z</dcterms:modified>
</cp:coreProperties>
</file>