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6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118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6C5DA-2CF3-491F-ACB7-CEF44BEADC79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42710-BF82-44A0-9EC4-E9C7CEA5E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036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urllib.parse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input_query</a:t>
            </a:r>
            <a:r>
              <a:rPr lang="en-US" altLang="ko-KR" dirty="0" smtClean="0"/>
              <a:t>(): #</a:t>
            </a:r>
            <a:r>
              <a:rPr lang="en-US" altLang="ko-KR" dirty="0" err="1" smtClean="0"/>
              <a:t>urllib.parse.quote_plus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</a:t>
            </a:r>
            <a:r>
              <a:rPr lang="ko-KR" altLang="en-US" dirty="0" err="1" smtClean="0"/>
              <a:t>안함</a:t>
            </a:r>
            <a:endParaRPr lang="ko-KR" altLang="en-US" dirty="0" smtClean="0"/>
          </a:p>
          <a:p>
            <a:r>
              <a:rPr lang="ko-KR" altLang="en-US" dirty="0" smtClean="0"/>
              <a:t>    </a:t>
            </a:r>
            <a:r>
              <a:rPr lang="en-US" altLang="ko-KR" dirty="0" smtClean="0"/>
              <a:t>q=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(input("</a:t>
            </a:r>
            <a:r>
              <a:rPr lang="ko-KR" altLang="en-US" dirty="0" err="1" smtClean="0"/>
              <a:t>검색어를</a:t>
            </a:r>
            <a:r>
              <a:rPr lang="ko-KR" altLang="en-US" dirty="0" smtClean="0"/>
              <a:t> 입력하세요</a:t>
            </a:r>
            <a:r>
              <a:rPr lang="en-US" altLang="ko-KR" dirty="0" smtClean="0"/>
              <a:t>:"))</a:t>
            </a:r>
          </a:p>
          <a:p>
            <a:r>
              <a:rPr lang="en-US" altLang="ko-KR" dirty="0" smtClean="0"/>
              <a:t>    return "&amp;query="+q</a:t>
            </a:r>
          </a:p>
          <a:p>
            <a:r>
              <a:rPr lang="en-US" altLang="ko-KR" dirty="0" err="1" smtClean="0"/>
              <a:t>input_query</a:t>
            </a:r>
            <a:r>
              <a:rPr lang="en-US" altLang="ko-KR" dirty="0" smtClean="0"/>
              <a:t>()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input_query</a:t>
            </a:r>
            <a:r>
              <a:rPr lang="en-US" altLang="ko-KR" dirty="0" smtClean="0"/>
              <a:t>():  #</a:t>
            </a:r>
            <a:r>
              <a:rPr lang="en-US" altLang="ko-KR" dirty="0" err="1" smtClean="0"/>
              <a:t>urllib.parse.quote_plus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사용함</a:t>
            </a:r>
          </a:p>
          <a:p>
            <a:r>
              <a:rPr lang="ko-KR" altLang="en-US" dirty="0" smtClean="0"/>
              <a:t>    </a:t>
            </a:r>
            <a:r>
              <a:rPr lang="en-US" altLang="ko-KR" dirty="0" smtClean="0"/>
              <a:t>q=</a:t>
            </a:r>
            <a:r>
              <a:rPr lang="en-US" altLang="ko-KR" dirty="0" err="1" smtClean="0"/>
              <a:t>urllib.parse.quote_plus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(input("</a:t>
            </a:r>
            <a:r>
              <a:rPr lang="ko-KR" altLang="en-US" dirty="0" err="1" smtClean="0"/>
              <a:t>검색어</a:t>
            </a:r>
            <a:r>
              <a:rPr lang="ko-KR" altLang="en-US" dirty="0" smtClean="0"/>
              <a:t> 입력하세요</a:t>
            </a:r>
            <a:r>
              <a:rPr lang="en-US" altLang="ko-KR" dirty="0" smtClean="0"/>
              <a:t>:")))</a:t>
            </a:r>
          </a:p>
          <a:p>
            <a:r>
              <a:rPr lang="en-US" altLang="ko-KR" dirty="0" smtClean="0"/>
              <a:t>    return "&amp;query="+q</a:t>
            </a:r>
          </a:p>
          <a:p>
            <a:r>
              <a:rPr lang="en-US" altLang="ko-KR" dirty="0" err="1" smtClean="0"/>
              <a:t>input_query</a:t>
            </a:r>
            <a:r>
              <a:rPr lang="en-US" altLang="ko-KR" smtClean="0"/>
              <a:t>()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42710-BF82-44A0-9EC4-E9C7CEA5E7A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201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C2FB-9F36-45C0-A11F-271D9C185616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4EF1-26C7-4879-9D49-84A597BEA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022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C2FB-9F36-45C0-A11F-271D9C185616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4EF1-26C7-4879-9D49-84A597BEA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329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C2FB-9F36-45C0-A11F-271D9C185616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4EF1-26C7-4879-9D49-84A597BEA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22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C2FB-9F36-45C0-A11F-271D9C185616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4EF1-26C7-4879-9D49-84A597BEA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681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C2FB-9F36-45C0-A11F-271D9C185616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4EF1-26C7-4879-9D49-84A597BEA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322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C2FB-9F36-45C0-A11F-271D9C185616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4EF1-26C7-4879-9D49-84A597BEA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741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C2FB-9F36-45C0-A11F-271D9C185616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4EF1-26C7-4879-9D49-84A597BEA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94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C2FB-9F36-45C0-A11F-271D9C185616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4EF1-26C7-4879-9D49-84A597BEA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804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C2FB-9F36-45C0-A11F-271D9C185616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4EF1-26C7-4879-9D49-84A597BEA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825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C2FB-9F36-45C0-A11F-271D9C185616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4EF1-26C7-4879-9D49-84A597BEA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39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C2FB-9F36-45C0-A11F-271D9C185616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4EF1-26C7-4879-9D49-84A597BEA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923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0C2FB-9F36-45C0-A11F-271D9C185616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54EF1-26C7-4879-9D49-84A597BEA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322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Urllib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975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문서 불러오기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&gt;&gt;&gt; import </a:t>
            </a:r>
            <a:r>
              <a:rPr lang="en-US" altLang="ko-KR" dirty="0" err="1" smtClean="0"/>
              <a:t>urllib.request</a:t>
            </a:r>
            <a:endParaRPr lang="en-US" altLang="ko-KR" dirty="0" smtClean="0"/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req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urllib.request</a:t>
            </a:r>
            <a:endParaRPr lang="en-US" altLang="ko-KR" dirty="0" smtClean="0"/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req.urlopen</a:t>
            </a:r>
            <a:r>
              <a:rPr lang="en-US" altLang="ko-KR" dirty="0" smtClean="0"/>
              <a:t>("http://wikidocs.net/") #</a:t>
            </a:r>
            <a:r>
              <a:rPr lang="ko-KR" altLang="en-US" dirty="0" err="1" smtClean="0"/>
              <a:t>웹페이지</a:t>
            </a:r>
            <a:r>
              <a:rPr lang="ko-KR" altLang="en-US" dirty="0" smtClean="0"/>
              <a:t> 불러오기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http.client.HTTPResponse</a:t>
            </a:r>
            <a:r>
              <a:rPr lang="en-US" altLang="ko-KR" dirty="0" smtClean="0"/>
              <a:t> object at 0x02FF1670&gt;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803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웹서버의</a:t>
            </a:r>
            <a:r>
              <a:rPr lang="ko-KR" altLang="en-US" dirty="0" smtClean="0"/>
              <a:t> 정보 받아오기</a:t>
            </a:r>
            <a:r>
              <a:rPr lang="en-US" altLang="ko-KR" dirty="0" smtClean="0"/>
              <a:t>(get)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dirty="0" smtClean="0"/>
              <a:t>&gt;&gt;&gt; d=</a:t>
            </a:r>
            <a:r>
              <a:rPr lang="en-US" altLang="ko-KR" dirty="0" err="1" smtClean="0"/>
              <a:t>req.urlopen</a:t>
            </a:r>
            <a:r>
              <a:rPr lang="en-US" altLang="ko-KR" dirty="0" smtClean="0"/>
              <a:t>("http://wikidocs.net/")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&gt;&gt;&gt; status=</a:t>
            </a:r>
            <a:r>
              <a:rPr lang="en-US" altLang="ko-KR" dirty="0" err="1" smtClean="0"/>
              <a:t>d.getheaders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&gt;&gt;&gt; for s in status</a:t>
            </a:r>
          </a:p>
          <a:p>
            <a:r>
              <a:rPr lang="en-US" altLang="ko-KR" dirty="0" smtClean="0"/>
              <a:t>&gt;&gt;&gt; for s in status:</a:t>
            </a:r>
          </a:p>
          <a:p>
            <a:r>
              <a:rPr lang="en-US" altLang="ko-KR" dirty="0" smtClean="0"/>
              <a:t>	print(s)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</a:t>
            </a:r>
          </a:p>
          <a:p>
            <a:r>
              <a:rPr lang="en-US" altLang="ko-KR" dirty="0" smtClean="0"/>
              <a:t>('Server', '</a:t>
            </a:r>
            <a:r>
              <a:rPr lang="en-US" altLang="ko-KR" dirty="0" err="1" smtClean="0"/>
              <a:t>nginx</a:t>
            </a:r>
            <a:r>
              <a:rPr lang="en-US" altLang="ko-KR" dirty="0" smtClean="0"/>
              <a:t>/1.4.6 (Ubuntu)')</a:t>
            </a:r>
          </a:p>
          <a:p>
            <a:r>
              <a:rPr lang="en-US" altLang="ko-KR" dirty="0" smtClean="0"/>
              <a:t>('Date', 'Tue, 06 Feb 2018 02:10:09 GMT')</a:t>
            </a:r>
          </a:p>
          <a:p>
            <a:r>
              <a:rPr lang="en-US" altLang="ko-KR" dirty="0" smtClean="0"/>
              <a:t>('Content-Type', 'text/html; charset=utf-8')</a:t>
            </a:r>
          </a:p>
          <a:p>
            <a:r>
              <a:rPr lang="en-US" altLang="ko-KR" dirty="0" smtClean="0"/>
              <a:t>('Transfer-Encoding', 'chunked')</a:t>
            </a:r>
          </a:p>
          <a:p>
            <a:r>
              <a:rPr lang="en-US" altLang="ko-KR" dirty="0" smtClean="0"/>
              <a:t>('Connection', 'close')</a:t>
            </a:r>
          </a:p>
          <a:p>
            <a:r>
              <a:rPr lang="en-US" altLang="ko-KR" dirty="0" smtClean="0"/>
              <a:t>('Vary', 'Cookie')</a:t>
            </a:r>
          </a:p>
          <a:p>
            <a:r>
              <a:rPr lang="en-US" altLang="ko-KR" dirty="0" smtClean="0"/>
              <a:t>('Set-Cookie', '</a:t>
            </a:r>
            <a:r>
              <a:rPr lang="en-US" altLang="ko-KR" dirty="0" err="1" smtClean="0"/>
              <a:t>sessionid</a:t>
            </a:r>
            <a:r>
              <a:rPr lang="en-US" altLang="ko-KR" dirty="0" smtClean="0"/>
              <a:t>=gx7dpuruswmvladvomn1rdjm05pplba7; expires=Tue, 20-Feb-2018 02:10:09 GMT; </a:t>
            </a:r>
            <a:r>
              <a:rPr lang="en-US" altLang="ko-KR" dirty="0" err="1" smtClean="0"/>
              <a:t>HttpOnly</a:t>
            </a:r>
            <a:r>
              <a:rPr lang="en-US" altLang="ko-KR" dirty="0" smtClean="0"/>
              <a:t>; Max-Age=1209600; Path=/')</a:t>
            </a:r>
          </a:p>
          <a:p>
            <a:r>
              <a:rPr lang="en-US" altLang="ko-KR" dirty="0" smtClean="0"/>
              <a:t>&gt;&gt;&gt;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9305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웹페이지</a:t>
            </a:r>
            <a:r>
              <a:rPr lang="ko-KR" altLang="en-US" dirty="0" smtClean="0"/>
              <a:t> 한글 주소 </a:t>
            </a:r>
            <a:r>
              <a:rPr lang="ko-KR" altLang="en-US" smtClean="0"/>
              <a:t>인코딩하기</a:t>
            </a:r>
            <a:endParaRPr lang="ko-KR" altLang="en-US"/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xmlns="" id="{775ABF0D-85EB-4512-9908-D87ADA08A3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69" y="1600200"/>
            <a:ext cx="8034461" cy="4525963"/>
          </a:xfrm>
        </p:spPr>
      </p:pic>
    </p:spTree>
    <p:extLst>
      <p:ext uri="{BB962C8B-B14F-4D97-AF65-F5344CB8AC3E}">
        <p14:creationId xmlns:p14="http://schemas.microsoft.com/office/powerpoint/2010/main" val="2199493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101</Words>
  <Application>Microsoft Office PowerPoint</Application>
  <PresentationFormat>화면 슬라이드 쇼(4:3)</PresentationFormat>
  <Paragraphs>37</Paragraphs>
  <Slides>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Urllib 라이브러리</vt:lpstr>
      <vt:lpstr>웹 문서 불러오기</vt:lpstr>
      <vt:lpstr>웹서버의 정보 받아오기(get)</vt:lpstr>
      <vt:lpstr>웹페이지 한글 주소 인코딩하기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Urllib 라이브러리</dc:title>
  <dc:creator>student</dc:creator>
  <cp:lastModifiedBy>student</cp:lastModifiedBy>
  <cp:revision>2</cp:revision>
  <dcterms:created xsi:type="dcterms:W3CDTF">2018-02-06T02:10:48Z</dcterms:created>
  <dcterms:modified xsi:type="dcterms:W3CDTF">2018-02-06T02:50:23Z</dcterms:modified>
</cp:coreProperties>
</file>