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71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9410-98D0-401E-BF50-187CC1502F9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A908C-EA4A-43F9-9C52-CD654116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6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Access Token 961405871921160192-1PCVn94jG2XXCsHxKFeqTpcpvLjWdc0</a:t>
            </a:r>
          </a:p>
          <a:p>
            <a:r>
              <a:rPr lang="en-US" altLang="ko-KR" dirty="0" smtClean="0"/>
              <a:t>Access Token Secret z9gbCPT7xkENzqmgVQtAy4GNJEoAQ2Pa30asMI0o2Rxe6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8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tweepy</a:t>
            </a:r>
            <a:endParaRPr lang="en-US" altLang="ko-KR" dirty="0" smtClean="0"/>
          </a:p>
          <a:p>
            <a:r>
              <a:rPr lang="en-US" altLang="ko-KR" dirty="0" err="1" smtClean="0"/>
              <a:t>Consumer_Key</a:t>
            </a:r>
            <a:r>
              <a:rPr lang="en-US" altLang="ko-KR" dirty="0" smtClean="0"/>
              <a:t>='nCb2tu6EnK3wKjfZgPj41yTSC'</a:t>
            </a:r>
          </a:p>
          <a:p>
            <a:r>
              <a:rPr lang="en-US" altLang="ko-KR" dirty="0" err="1" smtClean="0"/>
              <a:t>Consumer_Secret</a:t>
            </a:r>
            <a:r>
              <a:rPr lang="en-US" altLang="ko-KR" dirty="0" smtClean="0"/>
              <a:t>='S4foCCqWLguCVkn1mY6gB2eFcxcCGyCmpwiNXXwSbCz03GKBui'</a:t>
            </a:r>
          </a:p>
          <a:p>
            <a:r>
              <a:rPr lang="en-US" altLang="ko-KR" dirty="0" err="1" smtClean="0"/>
              <a:t>Access_Token</a:t>
            </a:r>
            <a:r>
              <a:rPr lang="en-US" altLang="ko-KR" dirty="0" smtClean="0"/>
              <a:t>='961405871921160192-1PCVn94jG2XXCsHxKFeqTpcpvLjWdc0'</a:t>
            </a:r>
          </a:p>
          <a:p>
            <a:r>
              <a:rPr lang="en-US" altLang="ko-KR" dirty="0" err="1" smtClean="0"/>
              <a:t>Access_Token_Secret</a:t>
            </a:r>
            <a:r>
              <a:rPr lang="en-US" altLang="ko-KR" dirty="0" smtClean="0"/>
              <a:t> ='z9gbCPT7xkENzqmgVQtAy4GNJEoAQ2Pa30asMI0o2Rxe6'</a:t>
            </a:r>
          </a:p>
          <a:p>
            <a:r>
              <a:rPr lang="en-US" altLang="ko-KR" dirty="0" err="1" smtClean="0"/>
              <a:t>auth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tweepy.OAuthHandle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Consumer_Key,Consumer_Secret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auth.set_access_token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Access_Token,Access_Token_Secret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tweepy.API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1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tweepy</a:t>
            </a:r>
            <a:endParaRPr lang="en-US" altLang="ko-KR" dirty="0" smtClean="0"/>
          </a:p>
          <a:p>
            <a:r>
              <a:rPr lang="en-US" altLang="ko-KR" dirty="0" err="1" smtClean="0"/>
              <a:t>Consumer_Key</a:t>
            </a:r>
            <a:r>
              <a:rPr lang="en-US" altLang="ko-KR" dirty="0" smtClean="0"/>
              <a:t>='nCb2tu6EnK3wKjfZgPj41yTSC'</a:t>
            </a:r>
          </a:p>
          <a:p>
            <a:r>
              <a:rPr lang="en-US" altLang="ko-KR" dirty="0" err="1" smtClean="0"/>
              <a:t>Consumer_Secret</a:t>
            </a:r>
            <a:r>
              <a:rPr lang="en-US" altLang="ko-KR" dirty="0" smtClean="0"/>
              <a:t>='S4foCCqWLguCVkn1mY6gB2eFcxcCGyCmpwiNXXwSbCz03GKBui'</a:t>
            </a:r>
          </a:p>
          <a:p>
            <a:r>
              <a:rPr lang="en-US" altLang="ko-KR" dirty="0" err="1" smtClean="0"/>
              <a:t>Access_Token</a:t>
            </a:r>
            <a:r>
              <a:rPr lang="en-US" altLang="ko-KR" dirty="0" smtClean="0"/>
              <a:t>='961405871921160192-1PCVn94jG2XXCsHxKFeqTpcpvLjWdc0'</a:t>
            </a:r>
          </a:p>
          <a:p>
            <a:r>
              <a:rPr lang="en-US" altLang="ko-KR" dirty="0" err="1" smtClean="0"/>
              <a:t>Access_Token_Secret</a:t>
            </a:r>
            <a:r>
              <a:rPr lang="en-US" altLang="ko-KR" dirty="0" smtClean="0"/>
              <a:t> ='z9gbCPT7xkENzqmgVQtAy4GNJEoAQ2Pa30asMI0o2Rxe6'</a:t>
            </a:r>
          </a:p>
          <a:p>
            <a:r>
              <a:rPr lang="en-US" altLang="ko-KR" dirty="0" err="1" smtClean="0"/>
              <a:t>auth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tweepy.OAuthHandler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Consumer_Key,Consumer_Secret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auth.set_access_token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Access_Token,Access_Token_Secret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tweepy.API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keyword='</a:t>
            </a:r>
            <a:r>
              <a:rPr lang="ko-KR" altLang="en-US" dirty="0" smtClean="0"/>
              <a:t>증권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result=[]</a:t>
            </a:r>
          </a:p>
          <a:p>
            <a:r>
              <a:rPr lang="en-US" altLang="ko-KR" dirty="0" smtClean="0"/>
              <a:t>for i in range(1,3):</a:t>
            </a:r>
          </a:p>
          <a:p>
            <a:r>
              <a:rPr lang="en-US" altLang="ko-KR" dirty="0" smtClean="0"/>
              <a:t>    tweets=</a:t>
            </a:r>
            <a:r>
              <a:rPr lang="en-US" altLang="ko-KR" dirty="0" err="1" smtClean="0"/>
              <a:t>api.search</a:t>
            </a:r>
            <a:r>
              <a:rPr lang="en-US" altLang="ko-KR" dirty="0" smtClean="0"/>
              <a:t>(keyword)</a:t>
            </a:r>
          </a:p>
          <a:p>
            <a:r>
              <a:rPr lang="en-US" altLang="ko-KR" dirty="0" smtClean="0"/>
              <a:t>    for tweet in tweets: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(tweet)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(result))</a:t>
            </a:r>
          </a:p>
          <a:p>
            <a:r>
              <a:rPr lang="en-US" altLang="ko-KR" dirty="0" smtClean="0"/>
              <a:t>print(type(result[0]))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 i in range(0,len(result)):</a:t>
            </a:r>
          </a:p>
          <a:p>
            <a:r>
              <a:rPr lang="en-US" altLang="ko-KR" dirty="0" smtClean="0"/>
              <a:t>    print(result[i])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range(0,len(result)):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print(result[i])</a:t>
            </a:r>
          </a:p>
          <a:p>
            <a:r>
              <a:rPr lang="en-US" altLang="ko-KR" dirty="0" smtClean="0"/>
              <a:t>    except </a:t>
            </a:r>
            <a:r>
              <a:rPr lang="en-US" altLang="ko-KR" dirty="0" err="1" smtClean="0"/>
              <a:t>UnicodeEncodeError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에러입니다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    continue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f=open('</a:t>
            </a:r>
            <a:r>
              <a:rPr lang="en-US" altLang="ko-KR" dirty="0" err="1" smtClean="0"/>
              <a:t>tweet.txt','w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for i in range(0,len(result)):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(result[i])+'\n')</a:t>
            </a:r>
          </a:p>
          <a:p>
            <a:r>
              <a:rPr lang="en-US" altLang="ko-KR" dirty="0" smtClean="0"/>
              <a:t>    except </a:t>
            </a:r>
            <a:r>
              <a:rPr lang="en-US" altLang="ko-KR" dirty="0" err="1" smtClean="0"/>
              <a:t>UnicodeEncodeError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에러입니다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    continue</a:t>
            </a:r>
          </a:p>
          <a:p>
            <a:r>
              <a:rPr lang="en-US" altLang="ko-KR" dirty="0" err="1" smtClean="0"/>
              <a:t>f.close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데이터에 따라 </a:t>
            </a:r>
            <a:r>
              <a:rPr lang="en-US" altLang="ko-KR" dirty="0" smtClean="0"/>
              <a:t>encoding </a:t>
            </a:r>
            <a:r>
              <a:rPr lang="ko-KR" altLang="en-US" dirty="0" smtClean="0"/>
              <a:t>에러가 발생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1E8D0-25B4-45FB-A5BB-F6276DEB4B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list_url</a:t>
            </a:r>
            <a:r>
              <a:rPr lang="en-US" altLang="ko-KR" dirty="0" smtClean="0"/>
              <a:t>="https://eungdapso.seoul.go.kr/</a:t>
            </a:r>
            <a:r>
              <a:rPr lang="en-US" altLang="ko-KR" dirty="0" err="1" smtClean="0"/>
              <a:t>Shr</a:t>
            </a:r>
            <a:r>
              <a:rPr lang="en-US" altLang="ko-KR" dirty="0" smtClean="0"/>
              <a:t>/Shr01/Shr01_lis.jsp"</a:t>
            </a:r>
          </a:p>
          <a:p>
            <a:r>
              <a:rPr lang="en-US" altLang="ko-KR" dirty="0" err="1" smtClean="0"/>
              <a:t>detail_url</a:t>
            </a:r>
            <a:r>
              <a:rPr lang="en-US" altLang="ko-KR" dirty="0" smtClean="0"/>
              <a:t>="https://eungdapso.seoul.go.kr/</a:t>
            </a:r>
            <a:r>
              <a:rPr lang="en-US" altLang="ko-KR" dirty="0" err="1" smtClean="0"/>
              <a:t>Shr</a:t>
            </a:r>
            <a:r>
              <a:rPr lang="en-US" altLang="ko-KR" dirty="0" smtClean="0"/>
              <a:t>/Shr01/Shr01_vie.jsp"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저장할 위치와 파일명을 적어주세요</a:t>
            </a:r>
            <a:r>
              <a:rPr lang="en-US" altLang="ko-KR" dirty="0" smtClean="0"/>
              <a:t>.: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("\\","/")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fetch_list_url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urllib.parse.urlencode</a:t>
            </a:r>
            <a:r>
              <a:rPr lang="en-US" altLang="ko-KR" dirty="0" smtClean="0"/>
              <a:t>({"page":"1"})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request_header.encode</a:t>
            </a:r>
            <a:r>
              <a:rPr lang="en-US" altLang="ko-KR" dirty="0" smtClean="0"/>
              <a:t>("utf-8")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list_url,request_header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).read().decode("utf-8")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(res,"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("li", class_="pclist_list_tit42")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=[]</a:t>
            </a:r>
          </a:p>
          <a:p>
            <a:r>
              <a:rPr lang="en-US" altLang="ko-KR" dirty="0" smtClean="0"/>
              <a:t>    for i in 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params.append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("[0-9]{14}",</a:t>
            </a:r>
            <a:r>
              <a:rPr lang="en-US" altLang="ko-KR" dirty="0" err="1" smtClean="0"/>
              <a:t>i.find</a:t>
            </a:r>
            <a:r>
              <a:rPr lang="en-US" altLang="ko-KR" dirty="0" smtClean="0"/>
              <a:t>("a")["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"]).group())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params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fetch_detail_url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fetch_list_url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get_save_path</a:t>
            </a:r>
            <a:r>
              <a:rPr lang="en-US" altLang="ko-KR" dirty="0" smtClean="0"/>
              <a:t>(),'w', encoding="utf-8")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p in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urllib.parse.urlencode</a:t>
            </a:r>
            <a:r>
              <a:rPr lang="en-US" altLang="ko-KR" dirty="0" smtClean="0"/>
              <a:t>({"RCEPT_NO":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(p)})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request_header.encode</a:t>
            </a:r>
            <a:r>
              <a:rPr lang="en-US" altLang="ko-KR" dirty="0" smtClean="0"/>
              <a:t>("utf-8")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detail_url,request_header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res=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).read().decode("utf-8")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(res,"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div=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("div", class_="</a:t>
            </a:r>
            <a:r>
              <a:rPr lang="en-US" altLang="ko-KR" dirty="0" err="1" smtClean="0"/>
              <a:t>form_table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tables=</a:t>
            </a:r>
            <a:r>
              <a:rPr lang="en-US" altLang="ko-KR" dirty="0" err="1" smtClean="0"/>
              <a:t>div.find_all</a:t>
            </a:r>
            <a:r>
              <a:rPr lang="en-US" altLang="ko-KR" dirty="0" smtClean="0"/>
              <a:t>("table")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info=tables[0].</a:t>
            </a:r>
            <a:r>
              <a:rPr lang="en-US" altLang="ko-KR" dirty="0" err="1" smtClean="0"/>
              <a:t>find_all</a:t>
            </a:r>
            <a:r>
              <a:rPr lang="en-US" altLang="ko-KR" dirty="0" smtClean="0"/>
              <a:t>("td")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title=info[0].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r>
              <a:rPr lang="en-US" altLang="ko-KR" dirty="0" smtClean="0"/>
              <a:t>        date=info[1].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question=tables[1].find("</a:t>
            </a:r>
            <a:r>
              <a:rPr lang="en-US" altLang="ko-KR" dirty="0" err="1" smtClean="0"/>
              <a:t>div",class</a:t>
            </a:r>
            <a:r>
              <a:rPr lang="en-US" altLang="ko-KR" dirty="0" smtClean="0"/>
              <a:t>_="</a:t>
            </a:r>
            <a:r>
              <a:rPr lang="en-US" altLang="ko-KR" dirty="0" err="1" smtClean="0"/>
              <a:t>table_inner_desc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r>
              <a:rPr lang="en-US" altLang="ko-KR" dirty="0" smtClean="0"/>
              <a:t>        answer=tables[2].find("</a:t>
            </a:r>
            <a:r>
              <a:rPr lang="en-US" altLang="ko-KR" dirty="0" err="1" smtClean="0"/>
              <a:t>div",class</a:t>
            </a:r>
            <a:r>
              <a:rPr lang="en-US" altLang="ko-KR" dirty="0" smtClean="0"/>
              <a:t>_="</a:t>
            </a:r>
            <a:r>
              <a:rPr lang="en-US" altLang="ko-KR" dirty="0" err="1" smtClean="0"/>
              <a:t>table_inner_desc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("=="*30+ "\n")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(title+"\n")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(date+"\n")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(question+"\n")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(answer+"\n")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("=="*30 + "\n")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fetch_detail_url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1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5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print(html)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7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8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9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0789-3C9C-4555-B1B7-02C9236269EF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3488"/>
            <a:ext cx="9360000" cy="74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37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Print(html)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보려고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15997" r="1855" b="28063"/>
          <a:stretch/>
        </p:blipFill>
        <p:spPr bwMode="auto">
          <a:xfrm>
            <a:off x="323528" y="1700808"/>
            <a:ext cx="891537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73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Print(txt)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14988" r="2598" b="13147"/>
          <a:stretch/>
        </p:blipFill>
        <p:spPr bwMode="auto">
          <a:xfrm>
            <a:off x="-108520" y="1412776"/>
            <a:ext cx="8568952" cy="530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9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9011344" cy="12821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) 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7554" r="2775" b="20393"/>
          <a:stretch/>
        </p:blipFill>
        <p:spPr bwMode="auto">
          <a:xfrm>
            <a:off x="0" y="1670180"/>
            <a:ext cx="8145625" cy="518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8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print(html)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11135" r="1603" b="15969"/>
          <a:stretch/>
        </p:blipFill>
        <p:spPr bwMode="auto">
          <a:xfrm>
            <a:off x="251520" y="1556792"/>
            <a:ext cx="8352928" cy="516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59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9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676456" cy="671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2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" y="0"/>
            <a:ext cx="9000000" cy="72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트위터</a:t>
            </a:r>
            <a:r>
              <a:rPr lang="ko-KR" altLang="en-US" dirty="0" smtClean="0"/>
              <a:t> 개발자 </a:t>
            </a:r>
            <a:r>
              <a:rPr lang="ko-KR" altLang="en-US" dirty="0" err="1" smtClean="0"/>
              <a:t>크롤링해오기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45271" r="11117" b="41943"/>
          <a:stretch/>
        </p:blipFill>
        <p:spPr bwMode="auto">
          <a:xfrm>
            <a:off x="323528" y="1700808"/>
            <a:ext cx="831010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5657" r="1063" b="22049"/>
          <a:stretch/>
        </p:blipFill>
        <p:spPr bwMode="auto">
          <a:xfrm>
            <a:off x="153345" y="1484784"/>
            <a:ext cx="899065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5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5657" r="1063" b="22049"/>
          <a:stretch/>
        </p:blipFill>
        <p:spPr bwMode="auto">
          <a:xfrm>
            <a:off x="179512" y="764704"/>
            <a:ext cx="899065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서울시 </a:t>
            </a:r>
            <a:r>
              <a:rPr lang="ko-KR" altLang="en-US" sz="3600" dirty="0" err="1" smtClean="0"/>
              <a:t>응답소</a:t>
            </a:r>
            <a:r>
              <a:rPr lang="ko-KR" altLang="en-US" sz="3600" dirty="0" smtClean="0"/>
              <a:t> 페이지 </a:t>
            </a:r>
            <a:r>
              <a:rPr lang="ko-KR" altLang="en-US" sz="3600" dirty="0" err="1" smtClean="0"/>
              <a:t>크롤러</a:t>
            </a:r>
            <a:r>
              <a:rPr lang="ko-KR" altLang="en-US" sz="3600" dirty="0" smtClean="0"/>
              <a:t> 생성하기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4276" r="13951" b="12784"/>
          <a:stretch/>
        </p:blipFill>
        <p:spPr bwMode="auto">
          <a:xfrm>
            <a:off x="141176" y="1196752"/>
            <a:ext cx="7383152" cy="576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53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바꾸기 </a:t>
            </a:r>
            <a:r>
              <a:rPr lang="en-US" altLang="ko-KR" dirty="0" smtClean="0"/>
              <a:t>tit</a:t>
            </a:r>
            <a:r>
              <a:rPr lang="en-US" altLang="ko-KR" b="1" dirty="0" smtClean="0">
                <a:solidFill>
                  <a:srgbClr val="FF0000"/>
                </a:solidFill>
              </a:rPr>
              <a:t>42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31333" r="57538" b="63649"/>
          <a:stretch/>
        </p:blipFill>
        <p:spPr bwMode="auto">
          <a:xfrm>
            <a:off x="354562" y="2676525"/>
            <a:ext cx="9443417" cy="96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227368" cy="149817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print </a:t>
            </a:r>
            <a:r>
              <a:rPr lang="ko-KR" altLang="en-US" dirty="0" smtClean="0"/>
              <a:t>바꾸기 전 원본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2" b="22436"/>
          <a:stretch/>
        </p:blipFill>
        <p:spPr bwMode="auto">
          <a:xfrm>
            <a:off x="56183" y="1542678"/>
            <a:ext cx="895272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7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8" t="16218" r="4102" b="30648"/>
          <a:stretch/>
        </p:blipFill>
        <p:spPr bwMode="auto">
          <a:xfrm>
            <a:off x="0" y="1546245"/>
            <a:ext cx="9116281" cy="454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8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1196</Words>
  <Application>Microsoft Office PowerPoint</Application>
  <PresentationFormat>화면 슬라이드 쇼(4:3)</PresentationFormat>
  <Paragraphs>290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트위터 개발자 크롤링해오기</vt:lpstr>
      <vt:lpstr>PowerPoint 프레젠테이션</vt:lpstr>
      <vt:lpstr>서울시 응답소 페이지 크롤러 생성하기</vt:lpstr>
      <vt:lpstr>페이지 바꾸기 tit42</vt:lpstr>
      <vt:lpstr>이미지 크롤링 print 바꾸기 전 원본</vt:lpstr>
      <vt:lpstr>Print(full_url) 추가</vt:lpstr>
      <vt:lpstr>Print(html) 추가-보려고</vt:lpstr>
      <vt:lpstr>Print(txt) 추가</vt:lpstr>
      <vt:lpstr>Print(title_tags) print(link_tags) 추가</vt:lpstr>
      <vt:lpstr>아래 print(html) 추가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2018-02-08T01:19:53Z</dcterms:created>
  <dcterms:modified xsi:type="dcterms:W3CDTF">2018-02-08T05:20:43Z</dcterms:modified>
</cp:coreProperties>
</file>