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795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55CE9-EB55-44F0-80B5-871BE4D5F230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CA031-C18C-4901-A8FE-2D49FA3E6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&lt;!DOCTYPE html&gt;</a:t>
            </a:r>
          </a:p>
          <a:p>
            <a:r>
              <a:rPr lang="en-US" altLang="ko-KR" dirty="0" smtClean="0"/>
              <a:t>&lt;html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	&lt;meta charset="utf-8"&gt;</a:t>
            </a:r>
          </a:p>
          <a:p>
            <a:r>
              <a:rPr lang="en-US" altLang="ko-KR" dirty="0" smtClean="0"/>
              <a:t>	&lt;title&gt;</a:t>
            </a:r>
            <a:r>
              <a:rPr lang="ko-KR" altLang="en-US" dirty="0" smtClean="0"/>
              <a:t>애완견 돌보기</a:t>
            </a:r>
            <a:r>
              <a:rPr lang="en-US" altLang="ko-KR" dirty="0" smtClean="0"/>
              <a:t>&lt;/title&gt;	</a:t>
            </a:r>
          </a:p>
          <a:p>
            <a:r>
              <a:rPr lang="en-US" altLang="ko-KR" dirty="0" smtClean="0"/>
              <a:t>	&lt;link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/layout.css"&gt;		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&lt;header&gt;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	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    	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="#"&gt;</a:t>
            </a:r>
            <a:r>
              <a:rPr lang="ko-KR" altLang="en-US" dirty="0" smtClean="0"/>
              <a:t>애완견 종류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    	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="#"&gt;</a:t>
            </a:r>
            <a:r>
              <a:rPr lang="ko-KR" altLang="en-US" dirty="0" smtClean="0"/>
              <a:t>입양하기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	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="#"&gt;</a:t>
            </a:r>
            <a:r>
              <a:rPr lang="ko-KR" altLang="en-US" dirty="0" err="1" smtClean="0"/>
              <a:t>건강돌보기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	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="#"&gt;</a:t>
            </a:r>
            <a:r>
              <a:rPr lang="ko-KR" altLang="en-US" dirty="0" err="1" smtClean="0"/>
              <a:t>더불어살기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   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&lt;/header&gt;</a:t>
            </a:r>
          </a:p>
          <a:p>
            <a:r>
              <a:rPr lang="en-US" altLang="ko-KR" dirty="0" smtClean="0"/>
              <a:t>&lt;article&gt;</a:t>
            </a:r>
          </a:p>
          <a:p>
            <a:r>
              <a:rPr lang="en-US" altLang="ko-KR" dirty="0" smtClean="0"/>
              <a:t>	&lt;h2&gt;</a:t>
            </a:r>
            <a:r>
              <a:rPr lang="ko-KR" altLang="en-US" dirty="0" smtClean="0"/>
              <a:t>애완견 종류</a:t>
            </a:r>
            <a:r>
              <a:rPr lang="en-US" altLang="ko-KR" dirty="0" smtClean="0"/>
              <a:t>&lt;/h2&gt;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	&lt;h3&gt;</a:t>
            </a:r>
            <a:r>
              <a:rPr lang="ko-KR" altLang="en-US" dirty="0" smtClean="0"/>
              <a:t>활달한 강아지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	&lt;dl&gt;</a:t>
            </a:r>
          </a:p>
          <a:p>
            <a:r>
              <a:rPr lang="en-US" altLang="ko-KR" dirty="0" smtClean="0"/>
              <a:t>	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요크셔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생기있고</a:t>
            </a:r>
            <a:r>
              <a:rPr lang="ko-KR" altLang="en-US" dirty="0" smtClean="0"/>
              <a:t> 활달한 성질을 가지고 있으며 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&lt;/section&gt;</a:t>
            </a:r>
          </a:p>
          <a:p>
            <a:r>
              <a:rPr lang="ko-KR" altLang="en-US" dirty="0" smtClean="0"/>
              <a:t>자신보다 몸집이 큰 개나 집에 들어온 침입자를 겁내는 일이 없어 좋은 </a:t>
            </a:r>
          </a:p>
          <a:p>
            <a:r>
              <a:rPr lang="ko-KR" altLang="en-US" dirty="0" err="1" smtClean="0"/>
              <a:t>번견이고</a:t>
            </a:r>
            <a:r>
              <a:rPr lang="ko-KR" altLang="en-US" dirty="0" smtClean="0"/>
              <a:t> 우리나라 최고의의 </a:t>
            </a:r>
            <a:r>
              <a:rPr lang="ko-KR" altLang="en-US" dirty="0" err="1" smtClean="0"/>
              <a:t>가정견으로</a:t>
            </a:r>
            <a:r>
              <a:rPr lang="ko-KR" altLang="en-US" dirty="0" smtClean="0"/>
              <a:t> 자리 잡고 있다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말티즈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애정이 많고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충실하며 활발한 성격을 </a:t>
            </a:r>
            <a:r>
              <a:rPr lang="ko-KR" altLang="en-US" dirty="0" err="1" smtClean="0"/>
              <a:t>소유하고있다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</a:p>
          <a:p>
            <a:r>
              <a:rPr lang="ko-KR" altLang="en-US" dirty="0" smtClean="0"/>
              <a:t>종은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급 </a:t>
            </a:r>
            <a:r>
              <a:rPr lang="ko-KR" altLang="en-US" dirty="0" err="1" smtClean="0"/>
              <a:t>가정견으로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요크셔테리어와</a:t>
            </a:r>
            <a:r>
              <a:rPr lang="ko-KR" altLang="en-US" dirty="0" smtClean="0"/>
              <a:t> 함께 우리나라 최고의 </a:t>
            </a:r>
            <a:r>
              <a:rPr lang="ko-KR" altLang="en-US" dirty="0" err="1" smtClean="0"/>
              <a:t>가정견으로</a:t>
            </a:r>
            <a:r>
              <a:rPr lang="ko-KR" altLang="en-US" dirty="0" smtClean="0"/>
              <a:t> </a:t>
            </a:r>
          </a:p>
          <a:p>
            <a:r>
              <a:rPr lang="ko-KR" altLang="en-US" dirty="0" smtClean="0"/>
              <a:t>자리잡고 있다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포메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라이언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활기차고 명랑한 개로 유명하고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걷는 모습이 우아하다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충</a:t>
            </a:r>
          </a:p>
          <a:p>
            <a:r>
              <a:rPr lang="ko-KR" altLang="en-US" dirty="0" smtClean="0"/>
              <a:t>실하고 우호적인 성격이 가장 먼저 거론된다</a:t>
            </a:r>
            <a:r>
              <a:rPr lang="en-US" altLang="ko-KR" dirty="0" smtClean="0"/>
              <a:t>. 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골든 </a:t>
            </a:r>
            <a:r>
              <a:rPr lang="ko-KR" altLang="en-US" dirty="0" err="1" smtClean="0"/>
              <a:t>리트리버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견종은 충성심이 강하고 성격이 활달하여 어린아이나 </a:t>
            </a:r>
          </a:p>
          <a:p>
            <a:r>
              <a:rPr lang="ko-KR" altLang="en-US" dirty="0" smtClean="0"/>
              <a:t>여성이 상대하기에 적합한 </a:t>
            </a:r>
            <a:r>
              <a:rPr lang="ko-KR" altLang="en-US" dirty="0" err="1" smtClean="0"/>
              <a:t>견종이다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참을성 또한 강하여 </a:t>
            </a:r>
            <a:r>
              <a:rPr lang="ko-KR" altLang="en-US" dirty="0" err="1" smtClean="0"/>
              <a:t>현재는실내에</a:t>
            </a:r>
            <a:endParaRPr lang="ko-KR" altLang="en-US" dirty="0" smtClean="0"/>
          </a:p>
          <a:p>
            <a:r>
              <a:rPr lang="ko-KR" altLang="en-US" dirty="0" smtClean="0"/>
              <a:t>서도 많이 길러지고 있다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&lt;/dl&gt;</a:t>
            </a:r>
          </a:p>
          <a:p>
            <a:r>
              <a:rPr lang="en-US" altLang="ko-KR" dirty="0" smtClean="0"/>
              <a:t>&lt;section&gt;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err="1" smtClean="0"/>
              <a:t>온순한강아지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&lt;dl&gt;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쉬즈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얼굴에서 풍기는 모습처럼 온순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</a:t>
            </a:r>
            <a:r>
              <a:rPr lang="ko-KR" altLang="en-US" dirty="0" err="1" smtClean="0"/>
              <a:t>친숙해지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고 우호적</a:t>
            </a:r>
          </a:p>
          <a:p>
            <a:r>
              <a:rPr lang="ko-KR" altLang="en-US" dirty="0" smtClean="0"/>
              <a:t>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어린아이나 여성들이 기르기에 적합한 </a:t>
            </a:r>
            <a:r>
              <a:rPr lang="ko-KR" altLang="en-US" dirty="0" err="1" smtClean="0"/>
              <a:t>견종이다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퍼그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매우 사려가 깊고 사랑스러운 </a:t>
            </a:r>
            <a:r>
              <a:rPr lang="ko-KR" altLang="en-US" dirty="0" err="1" smtClean="0"/>
              <a:t>견종이며</a:t>
            </a:r>
            <a:r>
              <a:rPr lang="ko-KR" altLang="en-US" dirty="0" smtClean="0"/>
              <a:t> 그다지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손질이 필</a:t>
            </a:r>
          </a:p>
          <a:p>
            <a:r>
              <a:rPr lang="ko-KR" altLang="en-US" dirty="0" smtClean="0"/>
              <a:t>요하지 않고 식사량에 비해 많은 운동량이 필요하지 않다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래브라도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리트리버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침착하고 영리하여 어린이들을 안심하고 맡길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</a:t>
            </a:r>
          </a:p>
          <a:p>
            <a:r>
              <a:rPr lang="ko-KR" altLang="en-US" dirty="0" err="1" smtClean="0"/>
              <a:t>람을</a:t>
            </a:r>
            <a:r>
              <a:rPr lang="ko-KR" altLang="en-US" dirty="0" smtClean="0"/>
              <a:t> 즐겁게 해주려는 성질이 있다 공을 가지고 노는 것을 가장  좋아한</a:t>
            </a:r>
          </a:p>
          <a:p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맹인 안내견과 </a:t>
            </a:r>
            <a:r>
              <a:rPr lang="ko-KR" altLang="en-US" dirty="0" err="1" smtClean="0"/>
              <a:t>마약견으로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사용중이다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온순한 강아지를 좋아</a:t>
            </a:r>
          </a:p>
          <a:p>
            <a:r>
              <a:rPr lang="ko-KR" altLang="en-US" dirty="0" smtClean="0"/>
              <a:t>하는 분에게는 적합한 </a:t>
            </a:r>
            <a:r>
              <a:rPr lang="ko-KR" altLang="en-US" dirty="0" err="1" smtClean="0"/>
              <a:t>견종이다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&lt;/dl&gt;</a:t>
            </a:r>
          </a:p>
          <a:p>
            <a:r>
              <a:rPr lang="en-US" altLang="ko-KR" dirty="0" smtClean="0"/>
              <a:t>&lt;/section&gt;</a:t>
            </a:r>
          </a:p>
          <a:p>
            <a:r>
              <a:rPr lang="en-US" altLang="ko-KR" dirty="0" smtClean="0"/>
              <a:t>&lt;section&gt;</a:t>
            </a:r>
          </a:p>
          <a:p>
            <a:r>
              <a:rPr lang="en-US" altLang="ko-KR" dirty="0" smtClean="0"/>
              <a:t>&lt;h3&gt;</a:t>
            </a:r>
            <a:r>
              <a:rPr lang="ko-KR" altLang="en-US" dirty="0" smtClean="0"/>
              <a:t>사납지만 복종적인 강아지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&lt;dl&gt;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미니어쳐핀셔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경계심이 강하고 영리하며 작은 몸집에 비해 매우 </a:t>
            </a:r>
            <a:r>
              <a:rPr lang="ko-KR" altLang="en-US" dirty="0" err="1" smtClean="0"/>
              <a:t>용감하</a:t>
            </a:r>
            <a:endParaRPr lang="ko-KR" altLang="en-US" dirty="0" smtClean="0"/>
          </a:p>
          <a:p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주인에게 매우 복종적이며 작은 몸집에 보디가드 역할을 충실히 수</a:t>
            </a:r>
          </a:p>
          <a:p>
            <a:r>
              <a:rPr lang="ko-KR" altLang="en-US" dirty="0" smtClean="0"/>
              <a:t>행한다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푸들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사납진 않으나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상당히 복종적이며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지능지수가 </a:t>
            </a:r>
            <a:r>
              <a:rPr lang="ko-KR" altLang="en-US" dirty="0" err="1" smtClean="0"/>
              <a:t>애완견종</a:t>
            </a:r>
            <a:r>
              <a:rPr lang="ko-KR" altLang="en-US" dirty="0" smtClean="0"/>
              <a:t> </a:t>
            </a:r>
          </a:p>
          <a:p>
            <a:r>
              <a:rPr lang="ko-KR" altLang="en-US" dirty="0" smtClean="0"/>
              <a:t>중 가장 뛰어나다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폭스테리어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가정에서 키우기에 적합한 품종이다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보호본능이 강하고 </a:t>
            </a:r>
          </a:p>
          <a:p>
            <a:r>
              <a:rPr lang="ko-KR" altLang="en-US" dirty="0" smtClean="0"/>
              <a:t>정이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사냥을 하던 본능이 조금은 남아있어 사나운 면이 </a:t>
            </a:r>
            <a:r>
              <a:rPr lang="ko-KR" altLang="en-US" dirty="0" err="1" smtClean="0"/>
              <a:t>있</a:t>
            </a:r>
            <a:endParaRPr lang="ko-KR" altLang="en-US" dirty="0" smtClean="0"/>
          </a:p>
          <a:p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이종을 좋은 품종으로 기르기 위해서는 어릴 때부터 엄한 훈련이 필</a:t>
            </a:r>
          </a:p>
          <a:p>
            <a:r>
              <a:rPr lang="ko-KR" altLang="en-US" dirty="0" smtClean="0"/>
              <a:t>요하기도 하다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&lt;/dl&gt;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&lt;/article&gt;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&lt;aside&gt;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smtClean="0"/>
              <a:t>건강한 강아지는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&lt;li&gt;</a:t>
            </a:r>
            <a:r>
              <a:rPr lang="ko-KR" altLang="en-US" dirty="0" smtClean="0"/>
              <a:t>코가 젖어있고 </a:t>
            </a:r>
            <a:r>
              <a:rPr lang="ko-KR" altLang="en-US" dirty="0" err="1" smtClean="0"/>
              <a:t>눈꼽이</a:t>
            </a:r>
            <a:r>
              <a:rPr lang="ko-KR" altLang="en-US" dirty="0" smtClean="0"/>
              <a:t> 없어야 합니다</a:t>
            </a:r>
            <a:r>
              <a:rPr lang="en-US" altLang="ko-KR" dirty="0" smtClean="0"/>
              <a:t>.&lt;/li&gt;</a:t>
            </a:r>
          </a:p>
          <a:p>
            <a:r>
              <a:rPr lang="en-US" altLang="ko-KR" dirty="0" smtClean="0"/>
              <a:t>	&lt;li&gt;</a:t>
            </a:r>
            <a:r>
              <a:rPr lang="ko-KR" altLang="en-US" dirty="0" smtClean="0"/>
              <a:t>털에 윤기가 있는 것을 골라야 합니다</a:t>
            </a:r>
            <a:r>
              <a:rPr lang="en-US" altLang="ko-KR" dirty="0" smtClean="0"/>
              <a:t>.&lt;/li&gt;</a:t>
            </a:r>
          </a:p>
          <a:p>
            <a:r>
              <a:rPr lang="en-US" altLang="ko-KR" dirty="0" smtClean="0"/>
              <a:t>	&lt;li&gt;</a:t>
            </a:r>
            <a:r>
              <a:rPr lang="ko-KR" altLang="en-US" dirty="0" smtClean="0"/>
              <a:t>입에서 고약한 냄새가 나면 병이 있다는 증거입니다</a:t>
            </a:r>
            <a:r>
              <a:rPr lang="en-US" altLang="ko-KR" dirty="0" smtClean="0"/>
              <a:t>.&lt;/li&gt;</a:t>
            </a:r>
          </a:p>
          <a:p>
            <a:r>
              <a:rPr lang="en-US" altLang="ko-KR" dirty="0" smtClean="0"/>
              <a:t>	&lt;li&gt;</a:t>
            </a:r>
            <a:r>
              <a:rPr lang="ko-KR" altLang="en-US" dirty="0" smtClean="0"/>
              <a:t>가장 활발하게 움직이는 녀석을 </a:t>
            </a:r>
            <a:r>
              <a:rPr lang="ko-KR" altLang="en-US" dirty="0" err="1" smtClean="0"/>
              <a:t>고르는게</a:t>
            </a:r>
            <a:r>
              <a:rPr lang="ko-KR" altLang="en-US" dirty="0" smtClean="0"/>
              <a:t> 좋습니다</a:t>
            </a:r>
            <a:r>
              <a:rPr lang="en-US" altLang="ko-KR" dirty="0" smtClean="0"/>
              <a:t>.&lt;/li&gt;</a:t>
            </a:r>
          </a:p>
          <a:p>
            <a:r>
              <a:rPr lang="en-US" altLang="ko-KR" dirty="0" smtClean="0"/>
              <a:t>	&lt;li&gt;</a:t>
            </a:r>
            <a:r>
              <a:rPr lang="ko-KR" altLang="en-US" dirty="0" smtClean="0"/>
              <a:t>강아지들 중에서 적당한 체구를 유지한 강아지가 </a:t>
            </a:r>
          </a:p>
          <a:p>
            <a:r>
              <a:rPr lang="ko-KR" altLang="en-US" dirty="0" smtClean="0"/>
              <a:t>좋습니다</a:t>
            </a:r>
            <a:r>
              <a:rPr lang="en-US" altLang="ko-KR" dirty="0" smtClean="0"/>
              <a:t>.&lt;/li&gt;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&lt;/aside&gt;</a:t>
            </a:r>
          </a:p>
          <a:p>
            <a:r>
              <a:rPr lang="en-US" altLang="ko-KR" dirty="0" smtClean="0"/>
              <a:t>&lt;/section&gt;</a:t>
            </a:r>
          </a:p>
          <a:p>
            <a:r>
              <a:rPr lang="en-US" altLang="ko-KR" dirty="0" smtClean="0"/>
              <a:t>&lt;footer&gt;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 &lt;p&gt;Copyright 2012 </a:t>
            </a:r>
            <a:r>
              <a:rPr lang="en-US" altLang="ko-KR" dirty="0" err="1" smtClean="0"/>
              <a:t>funnycom</a:t>
            </a:r>
            <a:r>
              <a:rPr lang="en-US" altLang="ko-KR" dirty="0" smtClean="0"/>
              <a:t>&lt;/p&gt;</a:t>
            </a:r>
          </a:p>
          <a:p>
            <a:r>
              <a:rPr lang="en-US" altLang="ko-KR" dirty="0" smtClean="0"/>
              <a:t> &lt;/footer&gt;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A031-C18C-4901-A8FE-2D49FA3E6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2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article section{</a:t>
            </a:r>
          </a:p>
          <a:p>
            <a:r>
              <a:rPr lang="en-US" altLang="ko-KR" dirty="0" smtClean="0"/>
              <a:t>width:30%;</a:t>
            </a:r>
          </a:p>
          <a:p>
            <a:r>
              <a:rPr lang="en-US" altLang="ko-KR" dirty="0" smtClean="0"/>
              <a:t>height:650px;</a:t>
            </a:r>
          </a:p>
          <a:p>
            <a:r>
              <a:rPr lang="en-US" altLang="ko-KR" dirty="0" err="1" smtClean="0"/>
              <a:t>float:left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margin:5px;</a:t>
            </a:r>
          </a:p>
          <a:p>
            <a:r>
              <a:rPr lang="en-US" altLang="ko-KR" dirty="0" smtClean="0"/>
              <a:t>padding:5px;</a:t>
            </a:r>
          </a:p>
          <a:p>
            <a:r>
              <a:rPr lang="en-US" altLang="ko-KR" dirty="0" smtClean="0"/>
              <a:t>border:1px dotted #333;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A031-C18C-4901-A8FE-2D49FA3E6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1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body{</a:t>
            </a:r>
          </a:p>
          <a:p>
            <a:r>
              <a:rPr lang="en-US" altLang="ko-KR" dirty="0" smtClean="0"/>
              <a:t>	font-family:"</a:t>
            </a:r>
            <a:r>
              <a:rPr lang="ko-KR" altLang="en-US" dirty="0" smtClean="0"/>
              <a:t>맑은 고딕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고딕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굴림</a:t>
            </a:r>
            <a:r>
              <a:rPr lang="en-US" altLang="ko-KR" dirty="0" smtClean="0"/>
              <a:t>";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header {</a:t>
            </a:r>
          </a:p>
          <a:p>
            <a:r>
              <a:rPr lang="en-US" altLang="ko-KR" dirty="0" smtClean="0"/>
              <a:t>	width: 80%;</a:t>
            </a:r>
          </a:p>
          <a:p>
            <a:r>
              <a:rPr lang="en-US" altLang="ko-KR" dirty="0" smtClean="0"/>
              <a:t>	margin-right: auto;</a:t>
            </a:r>
          </a:p>
          <a:p>
            <a:r>
              <a:rPr lang="en-US" altLang="ko-KR" dirty="0" smtClean="0"/>
              <a:t>	margin-left: auto;</a:t>
            </a:r>
          </a:p>
          <a:p>
            <a:r>
              <a:rPr lang="en-US" altLang="ko-KR" dirty="0" smtClean="0"/>
              <a:t>	background-color: #069;</a:t>
            </a:r>
          </a:p>
          <a:p>
            <a:r>
              <a:rPr lang="en-US" altLang="ko-KR" dirty="0" smtClean="0"/>
              <a:t>	padding: 10px;</a:t>
            </a:r>
          </a:p>
          <a:p>
            <a:r>
              <a:rPr lang="en-US" altLang="ko-KR" dirty="0" smtClean="0"/>
              <a:t>	overflow: hidden;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header h1{</a:t>
            </a:r>
          </a:p>
          <a:p>
            <a:r>
              <a:rPr lang="en-US" altLang="ko-KR" dirty="0" smtClean="0"/>
              <a:t>	width:40%;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float:left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	color:#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header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width:60%;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float:right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list-style-type:none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li{</a:t>
            </a:r>
          </a:p>
          <a:p>
            <a:r>
              <a:rPr lang="en-US" altLang="ko-KR" dirty="0" smtClean="0"/>
              <a:t>	display: inline;</a:t>
            </a:r>
          </a:p>
          <a:p>
            <a:r>
              <a:rPr lang="en-US" altLang="ko-KR" dirty="0" smtClean="0"/>
              <a:t>	float: left;</a:t>
            </a:r>
          </a:p>
          <a:p>
            <a:r>
              <a:rPr lang="en-US" altLang="ko-KR" dirty="0" smtClean="0"/>
              <a:t>	margin: 15px;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li a{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color:white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text-decoration:none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 {</a:t>
            </a:r>
          </a:p>
          <a:p>
            <a:r>
              <a:rPr lang="en-US" altLang="ko-KR" dirty="0" smtClean="0"/>
              <a:t>	font-size:15px;</a:t>
            </a:r>
          </a:p>
          <a:p>
            <a:r>
              <a:rPr lang="en-US" altLang="ko-KR" dirty="0" smtClean="0"/>
              <a:t>	line-height:20px;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h1{</a:t>
            </a:r>
          </a:p>
          <a:p>
            <a:r>
              <a:rPr lang="en-US" altLang="ko-KR" dirty="0" smtClean="0"/>
              <a:t>	font-size:2em;	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article{</a:t>
            </a:r>
          </a:p>
          <a:p>
            <a:r>
              <a:rPr lang="en-US" altLang="ko-KR" dirty="0" smtClean="0"/>
              <a:t>	width: 80%;</a:t>
            </a:r>
          </a:p>
          <a:p>
            <a:r>
              <a:rPr lang="en-US" altLang="ko-KR" dirty="0" smtClean="0"/>
              <a:t>	margin-right: auto;</a:t>
            </a:r>
          </a:p>
          <a:p>
            <a:r>
              <a:rPr lang="en-US" altLang="ko-KR" dirty="0" smtClean="0"/>
              <a:t>	margin-left: auto;</a:t>
            </a:r>
          </a:p>
          <a:p>
            <a:r>
              <a:rPr lang="en-US" altLang="ko-KR" dirty="0" smtClean="0"/>
              <a:t>	border:5px solid #333;</a:t>
            </a:r>
          </a:p>
          <a:p>
            <a:r>
              <a:rPr lang="en-US" altLang="ko-KR" dirty="0" smtClean="0"/>
              <a:t>	padding:5px;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overflow:hidden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article section{</a:t>
            </a:r>
          </a:p>
          <a:p>
            <a:r>
              <a:rPr lang="en-US" altLang="ko-KR" dirty="0" smtClean="0"/>
              <a:t>width:30%;</a:t>
            </a:r>
          </a:p>
          <a:p>
            <a:r>
              <a:rPr lang="en-US" altLang="ko-KR" dirty="0" smtClean="0"/>
              <a:t>height:650px;</a:t>
            </a:r>
          </a:p>
          <a:p>
            <a:r>
              <a:rPr lang="en-US" altLang="ko-KR" dirty="0" err="1" smtClean="0"/>
              <a:t>float:left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margin:5px;</a:t>
            </a:r>
          </a:p>
          <a:p>
            <a:r>
              <a:rPr lang="en-US" altLang="ko-KR" dirty="0" smtClean="0"/>
              <a:t>padding:5px;</a:t>
            </a:r>
          </a:p>
          <a:p>
            <a:r>
              <a:rPr lang="en-US" altLang="ko-KR" dirty="0" smtClean="0"/>
              <a:t>border:1px dotted #333;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section h3{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background:url</a:t>
            </a:r>
            <a:r>
              <a:rPr lang="en-US" altLang="ko-KR" dirty="0" smtClean="0"/>
              <a:t>('../images/bg-note.png') no-repeat left center;</a:t>
            </a:r>
          </a:p>
          <a:p>
            <a:r>
              <a:rPr lang="en-US" altLang="ko-KR" dirty="0" smtClean="0"/>
              <a:t>	padding-left:30px;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aside{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clear:both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margin:0 auto;</a:t>
            </a:r>
          </a:p>
          <a:p>
            <a:r>
              <a:rPr lang="en-US" altLang="ko-KR" dirty="0" smtClean="0"/>
              <a:t>	width:80%;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height:auto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padding:10px;</a:t>
            </a:r>
          </a:p>
          <a:p>
            <a:r>
              <a:rPr lang="en-US" altLang="ko-KR" dirty="0" smtClean="0"/>
              <a:t>	background-color:#99cc33;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footer{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clear:both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width: 80%;</a:t>
            </a:r>
          </a:p>
          <a:p>
            <a:r>
              <a:rPr lang="en-US" altLang="ko-KR" dirty="0" smtClean="0"/>
              <a:t>	margin-right: auto;</a:t>
            </a:r>
          </a:p>
          <a:p>
            <a:r>
              <a:rPr lang="en-US" altLang="ko-KR" dirty="0" smtClean="0"/>
              <a:t>	margin-left: auto;	</a:t>
            </a:r>
          </a:p>
          <a:p>
            <a:r>
              <a:rPr lang="en-US" altLang="ko-KR" dirty="0" smtClean="0"/>
              <a:t>	margin-top:0;</a:t>
            </a:r>
          </a:p>
          <a:p>
            <a:r>
              <a:rPr lang="en-US" altLang="ko-KR" dirty="0" smtClean="0"/>
              <a:t>	padding:10px;</a:t>
            </a:r>
          </a:p>
          <a:p>
            <a:r>
              <a:rPr lang="en-US" altLang="ko-KR" dirty="0" smtClean="0"/>
              <a:t>	background-color:#333;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color:white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text-align:center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A031-C18C-4901-A8FE-2D49FA3E6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9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&lt;!DOCTYPE html&gt;</a:t>
            </a:r>
          </a:p>
          <a:p>
            <a:r>
              <a:rPr lang="en-US" altLang="ko-KR" dirty="0" smtClean="0"/>
              <a:t>&lt;html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	&lt;meta charset="utf-8"&gt;</a:t>
            </a:r>
          </a:p>
          <a:p>
            <a:r>
              <a:rPr lang="en-US" altLang="ko-KR" dirty="0" smtClean="0"/>
              <a:t>	&lt;title&gt;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&lt;/title&gt;	</a:t>
            </a:r>
          </a:p>
          <a:p>
            <a:r>
              <a:rPr lang="en-US" altLang="ko-KR" dirty="0" smtClean="0"/>
              <a:t>	&lt;link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/layout.css"&gt;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&lt;header&gt;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    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="https://naver.com/"&gt;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    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="#"&gt;</a:t>
            </a:r>
            <a:r>
              <a:rPr lang="ko-KR" altLang="en-US" dirty="0" smtClean="0"/>
              <a:t>관심분야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    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="#"&gt;</a:t>
            </a:r>
            <a:r>
              <a:rPr lang="ko-KR" altLang="en-US" dirty="0" smtClean="0"/>
              <a:t>프로젝트 관련 정보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	    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="#"&gt;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&lt;/a&gt;&lt;/li&gt;</a:t>
            </a:r>
          </a:p>
          <a:p>
            <a:r>
              <a:rPr lang="en-US" altLang="ko-KR" dirty="0" smtClean="0"/>
              <a:t>       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   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&lt;/header&gt;</a:t>
            </a:r>
          </a:p>
          <a:p>
            <a:r>
              <a:rPr lang="en-US" altLang="ko-KR" dirty="0" smtClean="0"/>
              <a:t>&lt;article&gt;</a:t>
            </a:r>
          </a:p>
          <a:p>
            <a:r>
              <a:rPr lang="en-US" altLang="ko-KR" dirty="0" smtClean="0"/>
              <a:t>	&lt;h2&gt;Big data Project&lt;/h2&gt;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	&lt;h3&gt;</a:t>
            </a:r>
            <a:r>
              <a:rPr lang="ko-KR" altLang="en-US" dirty="0" smtClean="0"/>
              <a:t>전공 소개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	&lt;dl&gt;</a:t>
            </a:r>
          </a:p>
          <a:p>
            <a:r>
              <a:rPr lang="en-US" altLang="ko-KR" dirty="0" smtClean="0"/>
              <a:t>		    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세종대학교 </a:t>
            </a:r>
            <a:r>
              <a:rPr lang="ko-KR" altLang="en-US" dirty="0" err="1" smtClean="0"/>
              <a:t>바이오융합공학과</a:t>
            </a:r>
            <a:r>
              <a:rPr lang="ko-KR" altLang="en-US" dirty="0" smtClean="0"/>
              <a:t> 전공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    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세종대학교 </a:t>
            </a:r>
            <a:r>
              <a:rPr lang="en-US" altLang="ko-KR" dirty="0" smtClean="0"/>
              <a:t>4</a:t>
            </a:r>
            <a:r>
              <a:rPr lang="ko-KR" altLang="en-US" dirty="0" smtClean="0"/>
              <a:t>학년 </a:t>
            </a:r>
            <a:r>
              <a:rPr lang="ko-KR" altLang="en-US" dirty="0" err="1" smtClean="0"/>
              <a:t>어가은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바이오융합공학과를</a:t>
            </a:r>
            <a:r>
              <a:rPr lang="ko-KR" altLang="en-US" dirty="0" smtClean="0"/>
              <a:t> 전공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화학과를 복수전공으로 공부하고 있으며 현재 삼성 멀티캠퍼스에서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배우고 있습니다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            &lt;section&gt;</a:t>
            </a:r>
          </a:p>
          <a:p>
            <a:r>
              <a:rPr lang="en-US" altLang="ko-KR" dirty="0" smtClean="0"/>
              <a:t>		&lt;h3&gt;</a:t>
            </a:r>
            <a:r>
              <a:rPr lang="ko-KR" altLang="en-US" dirty="0" smtClean="0"/>
              <a:t>프로젝트 소개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	&lt;dl&gt;</a:t>
            </a:r>
          </a:p>
          <a:p>
            <a:r>
              <a:rPr lang="en-US" altLang="ko-KR" dirty="0" smtClean="0"/>
              <a:t>	 	   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직관적인 검색용 도서분류 서비스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   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베스트 셀러 및 판매량이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위인 도서들을 선별하여 도서 표지의 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책의 </a:t>
            </a:r>
            <a:r>
              <a:rPr lang="ko-KR" altLang="en-US" dirty="0" err="1" smtClean="0"/>
              <a:t>제목등을</a:t>
            </a:r>
            <a:r>
              <a:rPr lang="ko-KR" altLang="en-US" dirty="0" smtClean="0"/>
              <a:t> 통하여 직관적으로 기억나지 않았던 책을 찾을 수 있는 서비스를 구현하려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프로젝트를 통하여 더 많은 기대효과가 나타날 수 있도록 다양한 방안에 대해 모색해 보는 단계에 있습니다</a:t>
            </a:r>
            <a:r>
              <a:rPr lang="en-US" altLang="ko-KR" dirty="0" smtClean="0"/>
              <a:t>.&lt;/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		   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		</a:t>
            </a:r>
          </a:p>
          <a:p>
            <a:r>
              <a:rPr lang="en-US" altLang="ko-KR" dirty="0" smtClean="0"/>
              <a:t>	               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책의 크기와 두께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		</a:t>
            </a:r>
          </a:p>
          <a:p>
            <a:r>
              <a:rPr lang="en-US" altLang="ko-KR" dirty="0" smtClean="0"/>
              <a:t>		  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책의 표지 및 내용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	&lt;section&gt;</a:t>
            </a:r>
          </a:p>
          <a:p>
            <a:r>
              <a:rPr lang="en-US" altLang="ko-KR" dirty="0" smtClean="0"/>
              <a:t>		&lt;h3&gt;</a:t>
            </a:r>
            <a:r>
              <a:rPr lang="ko-KR" altLang="en-US" dirty="0" smtClean="0"/>
              <a:t>동서남남 팀원 소개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    &lt;dl&gt;</a:t>
            </a:r>
          </a:p>
          <a:p>
            <a:r>
              <a:rPr lang="en-US" altLang="ko-KR" dirty="0" smtClean="0"/>
              <a:t>		    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어가은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    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조장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모델정리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)&lt;/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손범경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데이터 분류 및 정제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황후연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자료수집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	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김형원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	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  &lt;/dl&gt;</a:t>
            </a:r>
          </a:p>
          <a:p>
            <a:r>
              <a:rPr lang="en-US" altLang="ko-KR" dirty="0" smtClean="0"/>
              <a:t>	&lt;/section&gt;</a:t>
            </a:r>
          </a:p>
          <a:p>
            <a:r>
              <a:rPr lang="en-US" altLang="ko-KR" dirty="0" smtClean="0"/>
              <a:t>&lt;/article&gt;</a:t>
            </a:r>
          </a:p>
          <a:p>
            <a:r>
              <a:rPr lang="en-US" altLang="ko-KR" dirty="0" smtClean="0"/>
              <a:t>&lt;aside&gt;</a:t>
            </a:r>
          </a:p>
          <a:p>
            <a:r>
              <a:rPr lang="en-US" altLang="ko-KR" dirty="0" smtClean="0"/>
              <a:t>	&lt;h3&gt;</a:t>
            </a:r>
            <a:r>
              <a:rPr lang="ko-KR" altLang="en-US" dirty="0" smtClean="0"/>
              <a:t>좋아하는 것은</a:t>
            </a:r>
            <a:r>
              <a:rPr lang="en-US" altLang="ko-KR" dirty="0" smtClean="0"/>
              <a:t>&lt;/h3&gt;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smtClean="0"/>
              <a:t>강아지</a:t>
            </a:r>
            <a:r>
              <a:rPr lang="en-US" altLang="ko-KR" dirty="0" smtClean="0"/>
              <a:t>&lt;li&gt;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err="1" smtClean="0"/>
              <a:t>크러쉬</a:t>
            </a:r>
            <a:r>
              <a:rPr lang="en-US" altLang="ko-KR" dirty="0" smtClean="0"/>
              <a:t>&lt;/li&gt;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smtClean="0"/>
              <a:t>주말</a:t>
            </a:r>
            <a:r>
              <a:rPr lang="en-US" altLang="ko-KR" dirty="0" smtClean="0"/>
              <a:t>&lt;/li&gt;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smtClean="0"/>
              <a:t>음식</a:t>
            </a:r>
            <a:r>
              <a:rPr lang="en-US" altLang="ko-KR" dirty="0" smtClean="0"/>
              <a:t>&lt;/li&gt;</a:t>
            </a:r>
          </a:p>
          <a:p>
            <a:r>
              <a:rPr lang="en-US" altLang="ko-KR" dirty="0" smtClean="0"/>
              <a:t>		&lt;li&gt;</a:t>
            </a:r>
            <a:r>
              <a:rPr lang="ko-KR" altLang="en-US" dirty="0" smtClean="0"/>
              <a:t>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&lt;/li&gt;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&lt;/aside&gt;</a:t>
            </a:r>
          </a:p>
          <a:p>
            <a:r>
              <a:rPr lang="en-US" altLang="ko-KR" dirty="0" smtClean="0"/>
              <a:t>&lt;footer&gt;</a:t>
            </a:r>
          </a:p>
          <a:p>
            <a:r>
              <a:rPr lang="en-US" altLang="ko-KR" dirty="0" smtClean="0"/>
              <a:t>	&lt;p&gt;Copyright 2012 </a:t>
            </a:r>
            <a:r>
              <a:rPr lang="en-US" altLang="ko-KR" dirty="0" err="1" smtClean="0"/>
              <a:t>funnycom</a:t>
            </a:r>
            <a:r>
              <a:rPr lang="en-US" altLang="ko-KR" dirty="0" smtClean="0"/>
              <a:t>&lt;/p&gt;</a:t>
            </a:r>
          </a:p>
          <a:p>
            <a:r>
              <a:rPr lang="en-US" altLang="ko-KR" dirty="0" smtClean="0"/>
              <a:t> &lt;/footer&gt;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smtClean="0"/>
              <a:t>&lt;/html&gt;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A031-C18C-4901-A8FE-2D49FA3E6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2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1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8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2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1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8708-60A2-4575-BB4E-CE542274263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4E24-BDF4-4E36-8BCC-A7EE12113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기존 문서 확인하기</a:t>
            </a:r>
            <a:r>
              <a:rPr lang="en-US" altLang="ko-KR" smtClean="0"/>
              <a:t>(layout1.html)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92888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38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 </a:t>
            </a:r>
            <a:r>
              <a:rPr lang="ko-KR" altLang="en-US" smtClean="0"/>
              <a:t>웹 브라우저에서 확인하기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276872"/>
            <a:ext cx="51625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0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-</a:t>
            </a:r>
            <a:r>
              <a:rPr lang="ko-KR" altLang="en-US" dirty="0" smtClean="0"/>
              <a:t>애완견 종류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052202"/>
            <a:ext cx="576064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1" b="11980"/>
          <a:stretch/>
        </p:blipFill>
        <p:spPr bwMode="auto">
          <a:xfrm>
            <a:off x="3851920" y="2052202"/>
            <a:ext cx="5364088" cy="423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57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11. CSS </a:t>
            </a:r>
            <a:r>
              <a:rPr lang="ko-KR" altLang="en-US" smtClean="0"/>
              <a:t>소스 편집하기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4608512" cy="479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3645024"/>
            <a:ext cx="4896544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3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12. </a:t>
            </a:r>
            <a:r>
              <a:rPr lang="ko-KR" altLang="en-US" smtClean="0"/>
              <a:t>제목에 배경 이미지 추가하기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36269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3593444"/>
            <a:ext cx="8352928" cy="1116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2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7" t="7011" r="11300" b="9144"/>
          <a:stretch/>
        </p:blipFill>
        <p:spPr bwMode="auto">
          <a:xfrm>
            <a:off x="1233996" y="621436"/>
            <a:ext cx="6640497" cy="603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60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2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2. &lt;header&gt;</a:t>
            </a:r>
            <a:r>
              <a:rPr lang="ko-KR" altLang="en-US" sz="3600" smtClean="0"/>
              <a:t>태그로 헤더 영역 만들기</a:t>
            </a:r>
            <a:endParaRPr lang="ko-KR" altLang="en-US" sz="3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2191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37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smtClean="0"/>
              <a:t>3. &lt;nav&gt;</a:t>
            </a:r>
            <a:r>
              <a:rPr lang="ko-KR" altLang="en-US" sz="3200" smtClean="0"/>
              <a:t>태그로 내비게이션 영역 만들기</a:t>
            </a:r>
            <a:endParaRPr lang="ko-KR" altLang="en-US" sz="32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0385"/>
            <a:ext cx="877165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02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4. &lt;article&gt;</a:t>
            </a:r>
            <a:r>
              <a:rPr lang="ko-KR" altLang="en-US" sz="3600" smtClean="0"/>
              <a:t>태그로 본문 영역 만들기</a:t>
            </a:r>
            <a:endParaRPr lang="ko-KR" altLang="en-US" sz="3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1700808"/>
            <a:ext cx="510076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0" y="4149080"/>
            <a:ext cx="5684381" cy="123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92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5. &lt;section&gt;</a:t>
            </a:r>
            <a:r>
              <a:rPr lang="ko-KR" altLang="en-US" smtClean="0"/>
              <a:t>태그로 내용 구분하기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401074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2" y="3645024"/>
            <a:ext cx="4011617" cy="277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24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6. &lt;aside&gt;</a:t>
            </a:r>
            <a:r>
              <a:rPr lang="ko-KR" altLang="en-US" smtClean="0"/>
              <a:t>태그로 사이드바 만들기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5" y="2060848"/>
            <a:ext cx="685930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0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&lt;footer&gt;</a:t>
            </a:r>
            <a:r>
              <a:rPr lang="ko-KR" altLang="en-US" smtClean="0"/>
              <a:t>태그로 영역 나누기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232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15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웹 브라우저에서 확인하기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12" y="1340768"/>
            <a:ext cx="63055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5407" y="5589240"/>
            <a:ext cx="78149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겉모습은 같아 보이지만 브라우저가 문서를 해석하는데는 큰차이가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시각장애인의 경우</a:t>
            </a:r>
            <a:r>
              <a:rPr lang="en-US" altLang="ko-KR" smtClean="0"/>
              <a:t>, </a:t>
            </a:r>
            <a:r>
              <a:rPr lang="ko-KR" altLang="en-US" smtClean="0"/>
              <a:t>화면 낭독기가 문서를 쉽게 해석할 수 있고</a:t>
            </a:r>
            <a:endParaRPr lang="en-US" altLang="ko-KR" smtClean="0"/>
          </a:p>
          <a:p>
            <a:r>
              <a:rPr lang="ko-KR" altLang="en-US" smtClean="0"/>
              <a:t>검색사이트에서도 이 문서를 효율적으로 검색할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4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CSS</a:t>
            </a:r>
            <a:r>
              <a:rPr lang="ko-KR" altLang="en-US" smtClean="0"/>
              <a:t>파일 연결하기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316261" cy="135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36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169</Words>
  <Application>Microsoft Office PowerPoint</Application>
  <PresentationFormat>화면 슬라이드 쇼(4:3)</PresentationFormat>
  <Paragraphs>284</Paragraphs>
  <Slides>15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1. 기존 문서 확인하기(layout1.html)</vt:lpstr>
      <vt:lpstr>2. &lt;header&gt;태그로 헤더 영역 만들기</vt:lpstr>
      <vt:lpstr>3. &lt;nav&gt;태그로 내비게이션 영역 만들기</vt:lpstr>
      <vt:lpstr>4. &lt;article&gt;태그로 본문 영역 만들기</vt:lpstr>
      <vt:lpstr>5. &lt;section&gt;태그로 내용 구분하기</vt:lpstr>
      <vt:lpstr>6. &lt;aside&gt;태그로 사이드바 만들기</vt:lpstr>
      <vt:lpstr>7. &lt;footer&gt;태그로 영역 나누기</vt:lpstr>
      <vt:lpstr>8. 웹 브라우저에서 확인하기</vt:lpstr>
      <vt:lpstr>9. CSS파일 연결하기</vt:lpstr>
      <vt:lpstr>10. 웹 브라우저에서 확인하기</vt:lpstr>
      <vt:lpstr>HTML 과제-애완견 종류</vt:lpstr>
      <vt:lpstr>11. CSS 소스 편집하기</vt:lpstr>
      <vt:lpstr>12. 제목에 배경 이미지 추가하기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기존 문서 확인하기(layout1.html)</dc:title>
  <dc:creator>Windows 사용자</dc:creator>
  <cp:lastModifiedBy>student</cp:lastModifiedBy>
  <cp:revision>8</cp:revision>
  <dcterms:created xsi:type="dcterms:W3CDTF">2018-02-07T13:10:59Z</dcterms:created>
  <dcterms:modified xsi:type="dcterms:W3CDTF">2018-02-08T07:33:27Z</dcterms:modified>
</cp:coreProperties>
</file>