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1889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B3C3A-40C8-465E-BA1C-E1B17CFC7695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8F6DEC-5D6A-4ECE-B206-88C777495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645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&lt;!DOCTYPE html&gt;</a:t>
            </a:r>
          </a:p>
          <a:p>
            <a:r>
              <a:rPr lang="en-US" altLang="ko-KR" dirty="0" smtClean="0"/>
              <a:t>&lt;html </a:t>
            </a:r>
            <a:r>
              <a:rPr lang="en-US" altLang="ko-KR" dirty="0" err="1" smtClean="0"/>
              <a:t>lang</a:t>
            </a:r>
            <a:r>
              <a:rPr lang="en-US" altLang="ko-KR" dirty="0" smtClean="0"/>
              <a:t>="</a:t>
            </a:r>
            <a:r>
              <a:rPr lang="en-US" altLang="ko-KR" dirty="0" err="1" smtClean="0"/>
              <a:t>ko</a:t>
            </a:r>
            <a:r>
              <a:rPr lang="en-US" altLang="ko-KR" dirty="0" smtClean="0"/>
              <a:t>"&gt;</a:t>
            </a:r>
          </a:p>
          <a:p>
            <a:r>
              <a:rPr lang="en-US" altLang="ko-KR" dirty="0" smtClean="0"/>
              <a:t>&lt;head&gt;</a:t>
            </a:r>
          </a:p>
          <a:p>
            <a:r>
              <a:rPr lang="en-US" altLang="ko-KR" dirty="0" smtClean="0"/>
              <a:t>	&lt;meta charset="utf-8"&gt;</a:t>
            </a:r>
          </a:p>
          <a:p>
            <a:r>
              <a:rPr lang="en-US" altLang="ko-KR" dirty="0" smtClean="0"/>
              <a:t>	&lt;title&gt;</a:t>
            </a:r>
            <a:r>
              <a:rPr lang="ko-KR" altLang="en-US" dirty="0" smtClean="0"/>
              <a:t>멀티캠퍼스 </a:t>
            </a:r>
            <a:r>
              <a:rPr lang="en-US" altLang="ko-KR" dirty="0" smtClean="0"/>
              <a:t>F</a:t>
            </a:r>
            <a:r>
              <a:rPr lang="ko-KR" altLang="en-US" dirty="0" smtClean="0"/>
              <a:t>반 </a:t>
            </a:r>
            <a:r>
              <a:rPr lang="en-US" altLang="ko-KR" dirty="0" smtClean="0"/>
              <a:t>6</a:t>
            </a:r>
            <a:r>
              <a:rPr lang="ko-KR" altLang="en-US" dirty="0" smtClean="0"/>
              <a:t>조</a:t>
            </a:r>
            <a:r>
              <a:rPr lang="en-US" altLang="ko-KR" dirty="0" smtClean="0"/>
              <a:t>&lt;/title&gt;</a:t>
            </a:r>
          </a:p>
          <a:p>
            <a:r>
              <a:rPr lang="en-US" altLang="ko-KR" dirty="0" smtClean="0"/>
              <a:t>	&lt;link </a:t>
            </a:r>
            <a:r>
              <a:rPr lang="en-US" altLang="ko-KR" dirty="0" err="1" smtClean="0"/>
              <a:t>rel</a:t>
            </a:r>
            <a:r>
              <a:rPr lang="en-US" altLang="ko-KR" dirty="0" smtClean="0"/>
              <a:t> = "</a:t>
            </a:r>
            <a:r>
              <a:rPr lang="en-US" altLang="ko-KR" dirty="0" err="1" smtClean="0"/>
              <a:t>stylesheet</a:t>
            </a:r>
            <a:r>
              <a:rPr lang="en-US" altLang="ko-KR" dirty="0" smtClean="0"/>
              <a:t>" 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="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/layout.css"&gt;</a:t>
            </a:r>
          </a:p>
          <a:p>
            <a:r>
              <a:rPr lang="en-US" altLang="ko-KR" dirty="0" smtClean="0"/>
              <a:t>	&lt;script&gt;</a:t>
            </a:r>
          </a:p>
          <a:p>
            <a:r>
              <a:rPr lang="en-US" altLang="ko-KR" dirty="0" smtClean="0"/>
              <a:t>		function chmenu1(){</a:t>
            </a:r>
          </a:p>
          <a:p>
            <a:r>
              <a:rPr lang="en-US" altLang="ko-KR" dirty="0" smtClean="0"/>
              <a:t>			menu1.style.display="block";</a:t>
            </a:r>
          </a:p>
          <a:p>
            <a:r>
              <a:rPr lang="en-US" altLang="ko-KR" dirty="0" smtClean="0"/>
              <a:t>			menu2.style.display="none";</a:t>
            </a:r>
          </a:p>
          <a:p>
            <a:r>
              <a:rPr lang="en-US" altLang="ko-KR" dirty="0" smtClean="0"/>
              <a:t>			menu3.style.display="none";</a:t>
            </a:r>
          </a:p>
          <a:p>
            <a:r>
              <a:rPr lang="en-US" altLang="ko-KR" dirty="0" smtClean="0"/>
              <a:t>			}</a:t>
            </a:r>
          </a:p>
          <a:p>
            <a:r>
              <a:rPr lang="en-US" altLang="ko-KR" dirty="0" smtClean="0"/>
              <a:t>		function chmenu2(){</a:t>
            </a:r>
          </a:p>
          <a:p>
            <a:r>
              <a:rPr lang="en-US" altLang="ko-KR" dirty="0" smtClean="0"/>
              <a:t>			menu1.style.display="none";</a:t>
            </a:r>
          </a:p>
          <a:p>
            <a:r>
              <a:rPr lang="en-US" altLang="ko-KR" dirty="0" smtClean="0"/>
              <a:t>			menu2.style.display="block";</a:t>
            </a:r>
          </a:p>
          <a:p>
            <a:r>
              <a:rPr lang="en-US" altLang="ko-KR" dirty="0" smtClean="0"/>
              <a:t>			menu3.style.display="none";</a:t>
            </a:r>
          </a:p>
          <a:p>
            <a:r>
              <a:rPr lang="en-US" altLang="ko-KR" dirty="0" smtClean="0"/>
              <a:t>			}</a:t>
            </a:r>
          </a:p>
          <a:p>
            <a:r>
              <a:rPr lang="en-US" altLang="ko-KR" dirty="0" smtClean="0"/>
              <a:t>		function chmenu3(){</a:t>
            </a:r>
          </a:p>
          <a:p>
            <a:r>
              <a:rPr lang="en-US" altLang="ko-KR" dirty="0" smtClean="0"/>
              <a:t>			menu1.style.display="none";</a:t>
            </a:r>
          </a:p>
          <a:p>
            <a:r>
              <a:rPr lang="en-US" altLang="ko-KR" dirty="0" smtClean="0"/>
              <a:t>			menu2.style.display="none";</a:t>
            </a:r>
          </a:p>
          <a:p>
            <a:r>
              <a:rPr lang="en-US" altLang="ko-KR" dirty="0" smtClean="0"/>
              <a:t>			menu3.style.display="block";</a:t>
            </a:r>
          </a:p>
          <a:p>
            <a:r>
              <a:rPr lang="en-US" altLang="ko-KR" dirty="0" smtClean="0"/>
              <a:t>			}</a:t>
            </a:r>
          </a:p>
          <a:p>
            <a:r>
              <a:rPr lang="en-US" altLang="ko-KR" dirty="0" smtClean="0"/>
              <a:t>	&lt;/script&gt;</a:t>
            </a:r>
          </a:p>
          <a:p>
            <a:r>
              <a:rPr lang="en-US" altLang="ko-KR" dirty="0" smtClean="0"/>
              <a:t>			</a:t>
            </a:r>
          </a:p>
          <a:p>
            <a:r>
              <a:rPr lang="en-US" altLang="ko-KR" dirty="0" smtClean="0"/>
              <a:t>&lt;/head&gt;</a:t>
            </a:r>
          </a:p>
          <a:p>
            <a:r>
              <a:rPr lang="en-US" altLang="ko-KR" dirty="0" smtClean="0"/>
              <a:t>&lt;body&gt;</a:t>
            </a:r>
          </a:p>
          <a:p>
            <a:r>
              <a:rPr lang="en-US" altLang="ko-KR" dirty="0" smtClean="0"/>
              <a:t>&lt;header&gt;</a:t>
            </a:r>
          </a:p>
          <a:p>
            <a:r>
              <a:rPr lang="en-US" altLang="ko-KR" dirty="0" smtClean="0"/>
              <a:t>	&lt;</a:t>
            </a:r>
            <a:r>
              <a:rPr lang="en-US" altLang="ko-KR" dirty="0" err="1" smtClean="0"/>
              <a:t>nav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		&lt;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&gt;	</a:t>
            </a:r>
          </a:p>
          <a:p>
            <a:r>
              <a:rPr lang="en-US" altLang="ko-KR" dirty="0" smtClean="0"/>
              <a:t>			&lt;li&gt;&lt;a 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="#" </a:t>
            </a:r>
            <a:r>
              <a:rPr lang="en-US" altLang="ko-KR" dirty="0" err="1" smtClean="0"/>
              <a:t>onClick</a:t>
            </a:r>
            <a:r>
              <a:rPr lang="en-US" altLang="ko-KR" dirty="0" smtClean="0"/>
              <a:t>="chmenu1()"&gt;</a:t>
            </a:r>
            <a:r>
              <a:rPr lang="ko-KR" altLang="en-US" dirty="0" err="1" smtClean="0"/>
              <a:t>빅데이터</a:t>
            </a:r>
            <a:r>
              <a:rPr lang="ko-KR" altLang="en-US" dirty="0" smtClean="0"/>
              <a:t> 프로젝트 </a:t>
            </a:r>
            <a:r>
              <a:rPr lang="en-US" altLang="ko-KR" dirty="0" smtClean="0"/>
              <a:t>: &lt;/a&gt;&lt;/li&gt;</a:t>
            </a:r>
          </a:p>
          <a:p>
            <a:r>
              <a:rPr lang="en-US" altLang="ko-KR" dirty="0" smtClean="0"/>
              <a:t>			&lt;li&gt;&lt;a 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="#" </a:t>
            </a:r>
            <a:r>
              <a:rPr lang="en-US" altLang="ko-KR" dirty="0" err="1" smtClean="0"/>
              <a:t>onClick</a:t>
            </a:r>
            <a:r>
              <a:rPr lang="en-US" altLang="ko-KR" dirty="0" smtClean="0"/>
              <a:t>="chmenu2()"&gt;</a:t>
            </a:r>
            <a:r>
              <a:rPr lang="ko-KR" altLang="en-US" dirty="0" smtClean="0"/>
              <a:t>여가시간</a:t>
            </a:r>
            <a:r>
              <a:rPr lang="en-US" altLang="ko-KR" dirty="0" smtClean="0"/>
              <a:t>&lt;/a&gt;&lt;/li&gt;</a:t>
            </a:r>
          </a:p>
          <a:p>
            <a:r>
              <a:rPr lang="en-US" altLang="ko-KR" dirty="0" smtClean="0"/>
              <a:t>			&lt;li&gt;&lt;a 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="#" </a:t>
            </a:r>
            <a:r>
              <a:rPr lang="en-US" altLang="ko-KR" dirty="0" err="1" smtClean="0"/>
              <a:t>onClick</a:t>
            </a:r>
            <a:r>
              <a:rPr lang="en-US" altLang="ko-KR" dirty="0" smtClean="0"/>
              <a:t>="chmenu3()"&gt;</a:t>
            </a:r>
            <a:r>
              <a:rPr lang="ko-KR" altLang="en-US" dirty="0" err="1" smtClean="0"/>
              <a:t>릴리</a:t>
            </a:r>
            <a:r>
              <a:rPr lang="en-US" altLang="ko-KR" dirty="0" smtClean="0"/>
              <a:t>&lt;/a&gt;&lt;/li&gt;</a:t>
            </a:r>
          </a:p>
          <a:p>
            <a:r>
              <a:rPr lang="en-US" altLang="ko-KR" dirty="0" smtClean="0"/>
              <a:t>			&lt;li&gt;&lt;a 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="#" &gt;</a:t>
            </a:r>
            <a:r>
              <a:rPr lang="ko-KR" altLang="en-US" dirty="0" err="1" smtClean="0"/>
              <a:t>어가은</a:t>
            </a:r>
            <a:r>
              <a:rPr lang="en-US" altLang="ko-KR" dirty="0" smtClean="0"/>
              <a:t>&lt;/a&gt;&lt;/li&gt;</a:t>
            </a:r>
          </a:p>
          <a:p>
            <a:r>
              <a:rPr lang="en-US" altLang="ko-KR" dirty="0" smtClean="0"/>
              <a:t>			&lt;li&gt;&lt;a 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="#" &gt;</a:t>
            </a:r>
            <a:r>
              <a:rPr lang="ko-KR" altLang="en-US" dirty="0" smtClean="0"/>
              <a:t>멀티캠퍼스 홈페이지</a:t>
            </a:r>
            <a:r>
              <a:rPr lang="en-US" altLang="ko-KR" dirty="0" smtClean="0"/>
              <a:t>&lt;/a&gt;&lt;/li&gt;</a:t>
            </a:r>
          </a:p>
          <a:p>
            <a:r>
              <a:rPr lang="en-US" altLang="ko-KR" dirty="0" smtClean="0"/>
              <a:t>		&lt;/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	&lt;/</a:t>
            </a:r>
            <a:r>
              <a:rPr lang="en-US" altLang="ko-KR" dirty="0" err="1" smtClean="0"/>
              <a:t>nav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&lt;/header&gt;</a:t>
            </a:r>
          </a:p>
          <a:p>
            <a:r>
              <a:rPr lang="en-US" altLang="ko-KR" dirty="0" smtClean="0"/>
              <a:t>&lt;article id=menu1&gt;</a:t>
            </a:r>
          </a:p>
          <a:p>
            <a:r>
              <a:rPr lang="en-US" altLang="ko-KR" dirty="0" smtClean="0"/>
              <a:t>	&lt;h2&gt;</a:t>
            </a:r>
            <a:r>
              <a:rPr lang="ko-KR" altLang="en-US" dirty="0" smtClean="0"/>
              <a:t>동서남남</a:t>
            </a:r>
            <a:r>
              <a:rPr lang="en-US" altLang="ko-KR" dirty="0" smtClean="0"/>
              <a:t>&lt;/h2&gt;</a:t>
            </a:r>
          </a:p>
          <a:p>
            <a:r>
              <a:rPr lang="en-US" altLang="ko-KR" dirty="0" smtClean="0"/>
              <a:t>	&lt;section&gt;</a:t>
            </a:r>
          </a:p>
          <a:p>
            <a:r>
              <a:rPr lang="en-US" altLang="ko-KR" dirty="0" smtClean="0"/>
              <a:t>	&lt;h3&gt;</a:t>
            </a:r>
            <a:r>
              <a:rPr lang="ko-KR" altLang="en-US" dirty="0" smtClean="0"/>
              <a:t>전공 소개</a:t>
            </a:r>
            <a:r>
              <a:rPr lang="en-US" altLang="ko-KR" dirty="0" smtClean="0"/>
              <a:t>&lt;/h3&gt;</a:t>
            </a:r>
          </a:p>
          <a:p>
            <a:r>
              <a:rPr lang="en-US" altLang="ko-KR" dirty="0" smtClean="0"/>
              <a:t>	&lt;dl&gt;</a:t>
            </a:r>
          </a:p>
          <a:p>
            <a:r>
              <a:rPr lang="en-US" altLang="ko-KR" dirty="0" smtClean="0"/>
              <a:t>		&lt;</a:t>
            </a:r>
            <a:r>
              <a:rPr lang="en-US" altLang="ko-KR" dirty="0" err="1" smtClean="0"/>
              <a:t>dt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세종대학교 </a:t>
            </a:r>
            <a:r>
              <a:rPr lang="ko-KR" altLang="en-US" dirty="0" err="1" smtClean="0"/>
              <a:t>바이오융합공학과</a:t>
            </a:r>
            <a:r>
              <a:rPr lang="en-US" altLang="ko-KR" dirty="0" smtClean="0"/>
              <a:t>/</a:t>
            </a:r>
            <a:r>
              <a:rPr lang="ko-KR" altLang="en-US" dirty="0" smtClean="0"/>
              <a:t>화학과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dt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		&lt;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&gt;1. </a:t>
            </a:r>
            <a:r>
              <a:rPr lang="ko-KR" altLang="en-US" dirty="0" err="1" smtClean="0"/>
              <a:t>주전공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분자 생물학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미생물학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유전학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생리학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생화학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면역학을 배움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		&lt;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&gt;2. </a:t>
            </a:r>
            <a:r>
              <a:rPr lang="ko-KR" altLang="en-US" dirty="0" smtClean="0"/>
              <a:t>질병의 예방과 치료에 기여하는 바이오 의료 기술 개발 연구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		&lt;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&gt;3. </a:t>
            </a:r>
            <a:r>
              <a:rPr lang="ko-KR" altLang="en-US" dirty="0" smtClean="0"/>
              <a:t>복수전공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환경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나노고분자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의약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재료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생체분자 등 다양한 응용화학을 배움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&gt;		</a:t>
            </a:r>
          </a:p>
          <a:p>
            <a:r>
              <a:rPr lang="en-US" altLang="ko-KR" dirty="0" smtClean="0"/>
              <a:t>	&lt;/dl&gt;</a:t>
            </a:r>
          </a:p>
          <a:p>
            <a:r>
              <a:rPr lang="en-US" altLang="ko-KR" dirty="0" smtClean="0"/>
              <a:t>	&lt;/section&gt;</a:t>
            </a:r>
          </a:p>
          <a:p>
            <a:r>
              <a:rPr lang="en-US" altLang="ko-KR" dirty="0" smtClean="0"/>
              <a:t>	&lt;section&gt;</a:t>
            </a:r>
          </a:p>
          <a:p>
            <a:r>
              <a:rPr lang="en-US" altLang="ko-KR" dirty="0" smtClean="0"/>
              <a:t>	&lt;h3&gt;</a:t>
            </a:r>
            <a:r>
              <a:rPr lang="ko-KR" altLang="en-US" dirty="0" smtClean="0"/>
              <a:t>프로젝트 소개</a:t>
            </a:r>
            <a:r>
              <a:rPr lang="en-US" altLang="ko-KR" dirty="0" smtClean="0"/>
              <a:t>&lt;/h3&gt;</a:t>
            </a:r>
          </a:p>
          <a:p>
            <a:r>
              <a:rPr lang="en-US" altLang="ko-KR" dirty="0" smtClean="0"/>
              <a:t>	&lt;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&gt;&lt;a 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="6</a:t>
            </a:r>
            <a:r>
              <a:rPr lang="ko-KR" altLang="en-US" dirty="0" smtClean="0"/>
              <a:t>조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pptx</a:t>
            </a:r>
            <a:r>
              <a:rPr lang="en-US" altLang="ko-KR" dirty="0" smtClean="0"/>
              <a:t>" download&gt;</a:t>
            </a:r>
            <a:r>
              <a:rPr lang="ko-KR" altLang="en-US" dirty="0" smtClean="0"/>
              <a:t>프로젝트 다운로드</a:t>
            </a:r>
            <a:r>
              <a:rPr lang="en-US" altLang="ko-KR" dirty="0" smtClean="0"/>
              <a:t>&lt;/a&gt;&lt;/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	&lt;dl&gt;</a:t>
            </a:r>
          </a:p>
          <a:p>
            <a:r>
              <a:rPr lang="en-US" altLang="ko-KR" dirty="0" smtClean="0"/>
              <a:t>		&lt;</a:t>
            </a:r>
            <a:r>
              <a:rPr lang="en-US" altLang="ko-KR" dirty="0" err="1" smtClean="0"/>
              <a:t>dt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직관적인 검색용 도서분류 서비스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dt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		&lt;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베스트 셀러 및 판매량이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위인 도서들을 선별하여 도서 표지의 색상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책의 </a:t>
            </a:r>
            <a:r>
              <a:rPr lang="ko-KR" altLang="en-US" dirty="0" err="1" smtClean="0"/>
              <a:t>제목등을</a:t>
            </a:r>
            <a:r>
              <a:rPr lang="ko-KR" altLang="en-US" dirty="0" smtClean="0"/>
              <a:t> 통하여 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직관적으로 기억나지 않았던 책을 찾을 수 있는 서비스를 구현하려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해당 프로젝트를 통하여 더 많은 기대효과가 나타날 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수 있도록 다양한 방안에 대해 모색해 보는 단계에 있습니다</a:t>
            </a:r>
            <a:r>
              <a:rPr lang="en-US" altLang="ko-KR" dirty="0" smtClean="0"/>
              <a:t>.&lt;/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&gt; </a:t>
            </a:r>
          </a:p>
          <a:p>
            <a:r>
              <a:rPr lang="en-US" altLang="ko-KR" dirty="0" smtClean="0"/>
              <a:t>		&lt;</a:t>
            </a:r>
            <a:r>
              <a:rPr lang="en-US" altLang="ko-KR" dirty="0" err="1" smtClean="0"/>
              <a:t>dt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활용 데이터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dt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		&lt;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국립중앙도서관</a:t>
            </a:r>
            <a:r>
              <a:rPr lang="en-US" altLang="ko-KR" dirty="0" smtClean="0"/>
              <a:t>, yes24 </a:t>
            </a:r>
            <a:r>
              <a:rPr lang="ko-KR" altLang="en-US" dirty="0" smtClean="0"/>
              <a:t>등 엑셀로 데이터를 정리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&gt;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&lt;/dl&gt;</a:t>
            </a:r>
          </a:p>
          <a:p>
            <a:r>
              <a:rPr lang="en-US" altLang="ko-KR" dirty="0" smtClean="0"/>
              <a:t>	&lt;/section&gt;</a:t>
            </a:r>
          </a:p>
          <a:p>
            <a:r>
              <a:rPr lang="en-US" altLang="ko-KR" dirty="0" smtClean="0"/>
              <a:t>	&lt;section&gt;</a:t>
            </a:r>
          </a:p>
          <a:p>
            <a:r>
              <a:rPr lang="en-US" altLang="ko-KR" dirty="0" smtClean="0"/>
              <a:t>	&lt;h3&gt;</a:t>
            </a:r>
            <a:r>
              <a:rPr lang="ko-KR" altLang="en-US" dirty="0" smtClean="0"/>
              <a:t>팀원 소개</a:t>
            </a:r>
            <a:r>
              <a:rPr lang="en-US" altLang="ko-KR" dirty="0" smtClean="0"/>
              <a:t>&lt;/h3&gt;</a:t>
            </a:r>
          </a:p>
          <a:p>
            <a:r>
              <a:rPr lang="en-US" altLang="ko-KR" dirty="0" smtClean="0"/>
              <a:t>	&lt;dl&gt;</a:t>
            </a:r>
          </a:p>
          <a:p>
            <a:r>
              <a:rPr lang="en-US" altLang="ko-KR" dirty="0" smtClean="0"/>
              <a:t>		&lt;</a:t>
            </a:r>
            <a:r>
              <a:rPr lang="en-US" altLang="ko-KR" dirty="0" err="1" smtClean="0"/>
              <a:t>dt</a:t>
            </a:r>
            <a:r>
              <a:rPr lang="en-US" altLang="ko-KR" dirty="0" smtClean="0"/>
              <a:t>&gt;</a:t>
            </a:r>
            <a:r>
              <a:rPr lang="ko-KR" altLang="en-US" dirty="0" err="1" smtClean="0"/>
              <a:t>어가은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dt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		&lt;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조장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모델정리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알고리즘</a:t>
            </a:r>
            <a:r>
              <a:rPr lang="en-US" altLang="ko-KR" dirty="0" smtClean="0"/>
              <a:t>)&lt;/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		&lt;</a:t>
            </a:r>
            <a:r>
              <a:rPr lang="en-US" altLang="ko-KR" dirty="0" err="1" smtClean="0"/>
              <a:t>dt</a:t>
            </a:r>
            <a:r>
              <a:rPr lang="en-US" altLang="ko-KR" dirty="0" smtClean="0"/>
              <a:t>&gt;</a:t>
            </a:r>
            <a:r>
              <a:rPr lang="ko-KR" altLang="en-US" dirty="0" err="1" smtClean="0"/>
              <a:t>황후연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dt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		&lt;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자료수집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		&lt;</a:t>
            </a:r>
            <a:r>
              <a:rPr lang="en-US" altLang="ko-KR" dirty="0" err="1" smtClean="0"/>
              <a:t>dt</a:t>
            </a:r>
            <a:r>
              <a:rPr lang="en-US" altLang="ko-KR" dirty="0" smtClean="0"/>
              <a:t>&gt;</a:t>
            </a:r>
            <a:r>
              <a:rPr lang="ko-KR" altLang="en-US" dirty="0" err="1" smtClean="0"/>
              <a:t>손범경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dt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		&lt;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데이터 분류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		&lt;</a:t>
            </a:r>
            <a:r>
              <a:rPr lang="en-US" altLang="ko-KR" dirty="0" err="1" smtClean="0"/>
              <a:t>dt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김형원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dt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		&lt;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코딩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	&lt;/dl&gt;</a:t>
            </a:r>
          </a:p>
          <a:p>
            <a:r>
              <a:rPr lang="en-US" altLang="ko-KR" dirty="0" smtClean="0"/>
              <a:t>	&lt;/section&gt;</a:t>
            </a:r>
          </a:p>
          <a:p>
            <a:r>
              <a:rPr lang="en-US" altLang="ko-KR" dirty="0" smtClean="0"/>
              <a:t>&lt;/article&gt;</a:t>
            </a:r>
          </a:p>
          <a:p>
            <a:r>
              <a:rPr lang="en-US" altLang="ko-KR" dirty="0" smtClean="0"/>
              <a:t>&lt;article id=menu2&gt;</a:t>
            </a:r>
          </a:p>
          <a:p>
            <a:r>
              <a:rPr lang="en-US" altLang="ko-KR" dirty="0" smtClean="0"/>
              <a:t>	&lt;h2&gt;</a:t>
            </a:r>
            <a:r>
              <a:rPr lang="ko-KR" altLang="en-US" dirty="0" smtClean="0"/>
              <a:t>여가시간</a:t>
            </a:r>
            <a:r>
              <a:rPr lang="en-US" altLang="ko-KR" dirty="0" smtClean="0"/>
              <a:t>&lt;/h2&gt;</a:t>
            </a:r>
          </a:p>
          <a:p>
            <a:r>
              <a:rPr lang="en-US" altLang="ko-KR" dirty="0" smtClean="0"/>
              <a:t>	&lt;section&gt;</a:t>
            </a:r>
          </a:p>
          <a:p>
            <a:r>
              <a:rPr lang="en-US" altLang="ko-KR" dirty="0" smtClean="0"/>
              <a:t>	&lt;h3&gt;</a:t>
            </a:r>
            <a:r>
              <a:rPr lang="ko-KR" altLang="en-US" dirty="0" err="1" smtClean="0"/>
              <a:t>집순이</a:t>
            </a:r>
            <a:r>
              <a:rPr lang="en-US" altLang="ko-KR" dirty="0" smtClean="0"/>
              <a:t>&lt;/h3&gt;</a:t>
            </a:r>
          </a:p>
          <a:p>
            <a:r>
              <a:rPr lang="en-US" altLang="ko-KR" dirty="0" smtClean="0"/>
              <a:t>	&lt;dl&gt;</a:t>
            </a:r>
          </a:p>
          <a:p>
            <a:r>
              <a:rPr lang="en-US" altLang="ko-KR" dirty="0" smtClean="0"/>
              <a:t>		&lt;</a:t>
            </a:r>
            <a:r>
              <a:rPr lang="en-US" altLang="ko-KR" dirty="0" err="1" smtClean="0"/>
              <a:t>dt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휴식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dt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		&lt;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좋아하는 영화 드라마 </a:t>
            </a:r>
            <a:r>
              <a:rPr lang="ko-KR" altLang="en-US" dirty="0" err="1" smtClean="0"/>
              <a:t>다시보기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		&lt;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밥 먹고 자기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		&lt;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&gt;</a:t>
            </a:r>
            <a:r>
              <a:rPr lang="ko-KR" altLang="en-US" dirty="0" err="1" smtClean="0"/>
              <a:t>맛있는거</a:t>
            </a:r>
            <a:r>
              <a:rPr lang="ko-KR" altLang="en-US" dirty="0" smtClean="0"/>
              <a:t> 먹기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&gt;		</a:t>
            </a:r>
          </a:p>
          <a:p>
            <a:r>
              <a:rPr lang="en-US" altLang="ko-KR" dirty="0" smtClean="0"/>
              <a:t>	&lt;/dl&gt;</a:t>
            </a:r>
          </a:p>
          <a:p>
            <a:r>
              <a:rPr lang="en-US" altLang="ko-KR" dirty="0" smtClean="0"/>
              <a:t>	&lt;/section&gt;</a:t>
            </a:r>
          </a:p>
          <a:p>
            <a:r>
              <a:rPr lang="en-US" altLang="ko-KR" dirty="0" smtClean="0"/>
              <a:t>	&lt;section&gt;</a:t>
            </a:r>
          </a:p>
          <a:p>
            <a:r>
              <a:rPr lang="en-US" altLang="ko-KR" dirty="0" smtClean="0"/>
              <a:t>	&lt;h3&gt;</a:t>
            </a:r>
            <a:r>
              <a:rPr lang="ko-KR" altLang="en-US" dirty="0" smtClean="0"/>
              <a:t>자기 개발</a:t>
            </a:r>
            <a:r>
              <a:rPr lang="en-US" altLang="ko-KR" dirty="0" smtClean="0"/>
              <a:t>&lt;/h3&gt;</a:t>
            </a:r>
          </a:p>
          <a:p>
            <a:r>
              <a:rPr lang="en-US" altLang="ko-KR" dirty="0" smtClean="0"/>
              <a:t>	&lt;dl&gt;</a:t>
            </a:r>
          </a:p>
          <a:p>
            <a:r>
              <a:rPr lang="en-US" altLang="ko-KR" dirty="0" smtClean="0"/>
              <a:t>		&lt;</a:t>
            </a:r>
            <a:r>
              <a:rPr lang="en-US" altLang="ko-KR" dirty="0" err="1" smtClean="0"/>
              <a:t>dt</a:t>
            </a:r>
            <a:r>
              <a:rPr lang="en-US" altLang="ko-KR" dirty="0" smtClean="0"/>
              <a:t>&gt;Bioinformatics&lt;/</a:t>
            </a:r>
            <a:r>
              <a:rPr lang="en-US" altLang="ko-KR" dirty="0" err="1" smtClean="0"/>
              <a:t>dt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		&lt;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대학원 진학하기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서울대학원 목표</a:t>
            </a:r>
            <a:r>
              <a:rPr lang="en-US" altLang="ko-KR" dirty="0" smtClean="0"/>
              <a:t>)&lt;/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&gt; </a:t>
            </a:r>
          </a:p>
          <a:p>
            <a:r>
              <a:rPr lang="en-US" altLang="ko-KR" dirty="0" smtClean="0"/>
              <a:t>		&lt;</a:t>
            </a:r>
            <a:r>
              <a:rPr lang="en-US" altLang="ko-KR" dirty="0" err="1" smtClean="0"/>
              <a:t>dt</a:t>
            </a:r>
            <a:r>
              <a:rPr lang="en-US" altLang="ko-KR" dirty="0" smtClean="0"/>
              <a:t>&gt;English&lt;/</a:t>
            </a:r>
            <a:r>
              <a:rPr lang="en-US" altLang="ko-KR" dirty="0" err="1" smtClean="0"/>
              <a:t>dt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		&lt;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&gt;</a:t>
            </a:r>
            <a:r>
              <a:rPr lang="ko-KR" altLang="en-US" dirty="0" err="1" smtClean="0"/>
              <a:t>토익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텝스</a:t>
            </a:r>
            <a:r>
              <a:rPr lang="ko-KR" altLang="en-US" dirty="0" smtClean="0"/>
              <a:t> 공부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		&lt;</a:t>
            </a:r>
            <a:r>
              <a:rPr lang="en-US" altLang="ko-KR" dirty="0" err="1" smtClean="0"/>
              <a:t>dt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연구실 인턴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dt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		&lt;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연구실 분위기와 앞으로 공부할 학문에 대해 더 자세히 배우기 위해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		&lt;/dl&gt;</a:t>
            </a:r>
          </a:p>
          <a:p>
            <a:r>
              <a:rPr lang="en-US" altLang="ko-KR" dirty="0" smtClean="0"/>
              <a:t>	&lt;/section&gt;</a:t>
            </a:r>
          </a:p>
          <a:p>
            <a:r>
              <a:rPr lang="en-US" altLang="ko-KR" dirty="0" smtClean="0"/>
              <a:t>	&lt;section&gt;</a:t>
            </a:r>
          </a:p>
          <a:p>
            <a:r>
              <a:rPr lang="en-US" altLang="ko-KR" dirty="0" smtClean="0"/>
              <a:t>	&lt;h3&gt;</a:t>
            </a:r>
            <a:r>
              <a:rPr lang="ko-KR" altLang="en-US" dirty="0" smtClean="0"/>
              <a:t>문화생활</a:t>
            </a:r>
            <a:r>
              <a:rPr lang="en-US" altLang="ko-KR" dirty="0" smtClean="0"/>
              <a:t>&lt;/h3&gt;</a:t>
            </a:r>
          </a:p>
          <a:p>
            <a:r>
              <a:rPr lang="en-US" altLang="ko-KR" dirty="0" smtClean="0"/>
              <a:t>	&lt;dl&gt;</a:t>
            </a:r>
          </a:p>
          <a:p>
            <a:r>
              <a:rPr lang="en-US" altLang="ko-KR" dirty="0" smtClean="0"/>
              <a:t>		&lt;</a:t>
            </a:r>
            <a:r>
              <a:rPr lang="en-US" altLang="ko-KR" dirty="0" err="1" smtClean="0"/>
              <a:t>dt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전시회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dt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		&lt;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대림미술관</a:t>
            </a:r>
            <a:r>
              <a:rPr lang="en-US" altLang="ko-KR" dirty="0" smtClean="0"/>
              <a:t>, D museum&lt;/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		&lt;</a:t>
            </a:r>
            <a:r>
              <a:rPr lang="en-US" altLang="ko-KR" dirty="0" err="1" smtClean="0"/>
              <a:t>dt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뮤지컬 보기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dt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		&lt;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&gt;</a:t>
            </a:r>
            <a:r>
              <a:rPr lang="ko-KR" altLang="en-US" dirty="0" err="1" smtClean="0"/>
              <a:t>캣츠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노트르담</a:t>
            </a:r>
            <a:r>
              <a:rPr lang="ko-KR" altLang="en-US" dirty="0" smtClean="0"/>
              <a:t> 파리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		&lt;</a:t>
            </a:r>
            <a:r>
              <a:rPr lang="en-US" altLang="ko-KR" dirty="0" err="1" smtClean="0"/>
              <a:t>dt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노래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dt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		&lt;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&gt;</a:t>
            </a:r>
            <a:r>
              <a:rPr lang="ko-KR" altLang="en-US" dirty="0" err="1" smtClean="0"/>
              <a:t>크러쉬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아이유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		&lt;</a:t>
            </a:r>
            <a:r>
              <a:rPr lang="en-US" altLang="ko-KR" dirty="0" err="1" smtClean="0"/>
              <a:t>dt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콘서트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공연</a:t>
            </a:r>
            <a:r>
              <a:rPr lang="en-US" altLang="ko-KR" dirty="0" smtClean="0"/>
              <a:t>,</a:t>
            </a:r>
            <a:r>
              <a:rPr lang="ko-KR" altLang="en-US" dirty="0" smtClean="0"/>
              <a:t>페스티벌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dt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		&lt;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싸이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아이유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자라섬</a:t>
            </a:r>
            <a:r>
              <a:rPr lang="ko-KR" altLang="en-US" dirty="0" smtClean="0"/>
              <a:t> 페스티벌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락</a:t>
            </a:r>
            <a:r>
              <a:rPr lang="ko-KR" altLang="en-US" dirty="0" smtClean="0"/>
              <a:t> 페스티벌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		&lt;</a:t>
            </a:r>
            <a:r>
              <a:rPr lang="en-US" altLang="ko-KR" dirty="0" err="1" smtClean="0"/>
              <a:t>dt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콘서트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공연</a:t>
            </a:r>
            <a:r>
              <a:rPr lang="en-US" altLang="ko-KR" dirty="0" smtClean="0"/>
              <a:t>,</a:t>
            </a:r>
            <a:r>
              <a:rPr lang="ko-KR" altLang="en-US" dirty="0" smtClean="0"/>
              <a:t>페스티벌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dt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		&lt;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싸이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아이유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자라섬</a:t>
            </a:r>
            <a:r>
              <a:rPr lang="ko-KR" altLang="en-US" dirty="0" smtClean="0"/>
              <a:t> 페스티벌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락</a:t>
            </a:r>
            <a:r>
              <a:rPr lang="ko-KR" altLang="en-US" dirty="0" smtClean="0"/>
              <a:t> 페스티벌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	&lt;/dl&gt;</a:t>
            </a:r>
          </a:p>
          <a:p>
            <a:r>
              <a:rPr lang="en-US" altLang="ko-KR" dirty="0" smtClean="0"/>
              <a:t>	&lt;/section&gt;</a:t>
            </a:r>
          </a:p>
          <a:p>
            <a:r>
              <a:rPr lang="en-US" altLang="ko-KR" dirty="0" smtClean="0"/>
              <a:t>&lt;/article&gt;</a:t>
            </a:r>
          </a:p>
          <a:p>
            <a:r>
              <a:rPr lang="en-US" altLang="ko-KR" dirty="0" smtClean="0"/>
              <a:t>&lt;article id=menu3&gt;</a:t>
            </a:r>
          </a:p>
          <a:p>
            <a:r>
              <a:rPr lang="en-US" altLang="ko-KR" dirty="0" smtClean="0"/>
              <a:t>	&lt;h2&gt;</a:t>
            </a:r>
            <a:r>
              <a:rPr lang="ko-KR" altLang="en-US" dirty="0" err="1" smtClean="0"/>
              <a:t>릴리</a:t>
            </a:r>
            <a:r>
              <a:rPr lang="en-US" altLang="ko-KR" dirty="0" smtClean="0"/>
              <a:t>&lt;/h2&gt;</a:t>
            </a:r>
          </a:p>
          <a:p>
            <a:r>
              <a:rPr lang="en-US" altLang="ko-KR" dirty="0" smtClean="0"/>
              <a:t>	&lt;section&gt;</a:t>
            </a:r>
          </a:p>
          <a:p>
            <a:r>
              <a:rPr lang="en-US" altLang="ko-KR" dirty="0" smtClean="0"/>
              <a:t>	&lt;h3&gt;</a:t>
            </a:r>
            <a:r>
              <a:rPr lang="ko-KR" altLang="en-US" dirty="0" err="1" smtClean="0"/>
              <a:t>말티즈</a:t>
            </a:r>
            <a:r>
              <a:rPr lang="en-US" altLang="ko-KR" dirty="0" smtClean="0"/>
              <a:t>&lt;/h3&gt;</a:t>
            </a:r>
          </a:p>
          <a:p>
            <a:r>
              <a:rPr lang="en-US" altLang="ko-KR" dirty="0" smtClean="0"/>
              <a:t>	&lt;dl&gt;</a:t>
            </a:r>
          </a:p>
          <a:p>
            <a:r>
              <a:rPr lang="en-US" altLang="ko-KR" dirty="0" smtClean="0"/>
              <a:t>		&lt;</a:t>
            </a:r>
            <a:r>
              <a:rPr lang="en-US" altLang="ko-KR" dirty="0" err="1" smtClean="0"/>
              <a:t>dt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색깔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dt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		&lt;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하얗고 조그맣다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		&lt;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성격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		&lt;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귀엽지만 사납다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&gt;		</a:t>
            </a:r>
          </a:p>
          <a:p>
            <a:r>
              <a:rPr lang="en-US" altLang="ko-KR" dirty="0" smtClean="0"/>
              <a:t>	&lt;/dl&gt;</a:t>
            </a:r>
          </a:p>
          <a:p>
            <a:r>
              <a:rPr lang="en-US" altLang="ko-KR" dirty="0" smtClean="0"/>
              <a:t>	&lt;/section&gt;</a:t>
            </a:r>
          </a:p>
          <a:p>
            <a:r>
              <a:rPr lang="en-US" altLang="ko-KR" dirty="0" smtClean="0"/>
              <a:t>	&lt;section&gt;</a:t>
            </a:r>
          </a:p>
          <a:p>
            <a:r>
              <a:rPr lang="en-US" altLang="ko-KR" dirty="0" smtClean="0"/>
              <a:t>	&lt;h3&gt;roommate&lt;/h3&gt;</a:t>
            </a:r>
          </a:p>
          <a:p>
            <a:r>
              <a:rPr lang="en-US" altLang="ko-KR" dirty="0" smtClean="0"/>
              <a:t>	&lt;dl&gt;</a:t>
            </a:r>
          </a:p>
          <a:p>
            <a:r>
              <a:rPr lang="en-US" altLang="ko-KR" dirty="0" smtClean="0"/>
              <a:t>		&lt;</a:t>
            </a:r>
            <a:r>
              <a:rPr lang="en-US" altLang="ko-KR" dirty="0" err="1" smtClean="0"/>
              <a:t>dt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룸메이트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dt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		&lt;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같은 방에 사는 친구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&gt; </a:t>
            </a:r>
          </a:p>
          <a:p>
            <a:r>
              <a:rPr lang="en-US" altLang="ko-KR" dirty="0" smtClean="0"/>
              <a:t>		&lt;</a:t>
            </a:r>
            <a:r>
              <a:rPr lang="en-US" altLang="ko-KR" dirty="0" err="1" smtClean="0"/>
              <a:t>dt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취미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dt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		&lt;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밥 먹고 같이 자기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		&lt;/dl&gt;</a:t>
            </a:r>
          </a:p>
          <a:p>
            <a:r>
              <a:rPr lang="en-US" altLang="ko-KR" dirty="0" smtClean="0"/>
              <a:t>	&lt;/section&gt;</a:t>
            </a:r>
          </a:p>
          <a:p>
            <a:r>
              <a:rPr lang="en-US" altLang="ko-KR" dirty="0" smtClean="0"/>
              <a:t>	&lt;section&gt;</a:t>
            </a:r>
          </a:p>
          <a:p>
            <a:r>
              <a:rPr lang="en-US" altLang="ko-KR" dirty="0" smtClean="0"/>
              <a:t>	&lt;h3&gt;</a:t>
            </a:r>
            <a:r>
              <a:rPr lang="ko-KR" altLang="en-US" dirty="0" smtClean="0"/>
              <a:t>우리 가족</a:t>
            </a:r>
            <a:r>
              <a:rPr lang="en-US" altLang="ko-KR" dirty="0" smtClean="0"/>
              <a:t>&lt;/h3&gt;</a:t>
            </a:r>
          </a:p>
          <a:p>
            <a:r>
              <a:rPr lang="en-US" altLang="ko-KR" dirty="0" smtClean="0"/>
              <a:t>	&lt;dl&gt;</a:t>
            </a:r>
          </a:p>
          <a:p>
            <a:r>
              <a:rPr lang="en-US" altLang="ko-KR" dirty="0" smtClean="0"/>
              <a:t>		&lt;</a:t>
            </a:r>
            <a:r>
              <a:rPr lang="en-US" altLang="ko-KR" dirty="0" err="1" smtClean="0"/>
              <a:t>dt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동생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dt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		&lt;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&gt;20</a:t>
            </a:r>
            <a:r>
              <a:rPr lang="ko-KR" altLang="en-US" dirty="0" smtClean="0"/>
              <a:t>살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		&lt;</a:t>
            </a:r>
            <a:r>
              <a:rPr lang="en-US" altLang="ko-KR" dirty="0" err="1" smtClean="0"/>
              <a:t>dt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아빠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dt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		&lt;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&gt;</a:t>
            </a:r>
            <a:r>
              <a:rPr lang="ko-KR" altLang="en-US" dirty="0" err="1" smtClean="0"/>
              <a:t>짱짱맨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		&lt;</a:t>
            </a:r>
            <a:r>
              <a:rPr lang="en-US" altLang="ko-KR" dirty="0" err="1" smtClean="0"/>
              <a:t>dt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엄마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dt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		&lt;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&gt;</a:t>
            </a:r>
            <a:r>
              <a:rPr lang="ko-KR" altLang="en-US" dirty="0" err="1" smtClean="0"/>
              <a:t>짱짱걸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		&lt;</a:t>
            </a:r>
            <a:r>
              <a:rPr lang="en-US" altLang="ko-KR" dirty="0" err="1" smtClean="0"/>
              <a:t>dt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나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dt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		&lt;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&gt;23</a:t>
            </a:r>
            <a:r>
              <a:rPr lang="ko-KR" altLang="en-US" dirty="0" smtClean="0"/>
              <a:t>살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	&lt;/dl&gt;</a:t>
            </a:r>
          </a:p>
          <a:p>
            <a:r>
              <a:rPr lang="en-US" altLang="ko-KR" dirty="0" smtClean="0"/>
              <a:t>	&lt;/section&gt;</a:t>
            </a:r>
          </a:p>
          <a:p>
            <a:r>
              <a:rPr lang="en-US" altLang="ko-KR" dirty="0" smtClean="0"/>
              <a:t>&lt;/article&gt;</a:t>
            </a:r>
          </a:p>
          <a:p>
            <a:r>
              <a:rPr lang="en-US" altLang="ko-KR" dirty="0" smtClean="0"/>
              <a:t>&lt;aside&gt;</a:t>
            </a:r>
          </a:p>
          <a:p>
            <a:r>
              <a:rPr lang="en-US" altLang="ko-KR" dirty="0" smtClean="0"/>
              <a:t>	&lt;h3&gt;</a:t>
            </a:r>
            <a:r>
              <a:rPr lang="ko-KR" altLang="en-US" dirty="0" smtClean="0"/>
              <a:t>관심 분야는</a:t>
            </a:r>
            <a:r>
              <a:rPr lang="en-US" altLang="ko-KR" dirty="0" smtClean="0"/>
              <a:t>&lt;/h3&gt;</a:t>
            </a:r>
          </a:p>
          <a:p>
            <a:r>
              <a:rPr lang="en-US" altLang="ko-KR" dirty="0" smtClean="0"/>
              <a:t>	&lt;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		&lt;li&gt;</a:t>
            </a:r>
            <a:r>
              <a:rPr lang="ko-KR" altLang="en-US" dirty="0" err="1" smtClean="0"/>
              <a:t>생명정보학</a:t>
            </a:r>
            <a:r>
              <a:rPr lang="en-US" altLang="ko-KR" dirty="0" smtClean="0"/>
              <a:t>&lt;/li&gt;</a:t>
            </a:r>
          </a:p>
          <a:p>
            <a:r>
              <a:rPr lang="en-US" altLang="ko-KR" dirty="0" smtClean="0"/>
              <a:t>		&lt;li&gt;bioinformatics&lt;/li&gt;</a:t>
            </a:r>
          </a:p>
          <a:p>
            <a:r>
              <a:rPr lang="en-US" altLang="ko-KR" dirty="0" smtClean="0"/>
              <a:t>		&lt;li&gt;</a:t>
            </a:r>
            <a:r>
              <a:rPr lang="ko-KR" altLang="en-US" dirty="0" smtClean="0"/>
              <a:t>강아지</a:t>
            </a:r>
            <a:r>
              <a:rPr lang="en-US" altLang="ko-KR" dirty="0" smtClean="0"/>
              <a:t>&lt;/li&gt;</a:t>
            </a:r>
          </a:p>
          <a:p>
            <a:r>
              <a:rPr lang="en-US" altLang="ko-KR" dirty="0" smtClean="0"/>
              <a:t>		&lt;li&gt;</a:t>
            </a:r>
            <a:r>
              <a:rPr lang="ko-KR" altLang="en-US" dirty="0" err="1" smtClean="0"/>
              <a:t>크러쉬</a:t>
            </a:r>
            <a:r>
              <a:rPr lang="en-US" altLang="ko-KR" dirty="0" smtClean="0"/>
              <a:t>(</a:t>
            </a:r>
            <a:r>
              <a:rPr lang="ko-KR" altLang="en-US" dirty="0" smtClean="0"/>
              <a:t>음악</a:t>
            </a:r>
            <a:r>
              <a:rPr lang="en-US" altLang="ko-KR" dirty="0" smtClean="0"/>
              <a:t>)&lt;/li&gt;</a:t>
            </a:r>
          </a:p>
          <a:p>
            <a:r>
              <a:rPr lang="en-US" altLang="ko-KR" dirty="0" smtClean="0"/>
              <a:t>		&lt;li&gt;</a:t>
            </a:r>
            <a:r>
              <a:rPr lang="ko-KR" altLang="en-US" dirty="0" smtClean="0"/>
              <a:t>건강</a:t>
            </a:r>
            <a:r>
              <a:rPr lang="en-US" altLang="ko-KR" dirty="0" smtClean="0"/>
              <a:t>&lt;/li&gt;</a:t>
            </a:r>
          </a:p>
          <a:p>
            <a:r>
              <a:rPr lang="en-US" altLang="ko-KR" dirty="0" smtClean="0"/>
              <a:t>		&lt;li&gt;</a:t>
            </a:r>
            <a:r>
              <a:rPr lang="ko-KR" altLang="en-US" dirty="0" smtClean="0"/>
              <a:t>영화</a:t>
            </a:r>
            <a:r>
              <a:rPr lang="en-US" altLang="ko-KR" dirty="0" smtClean="0"/>
              <a:t>&lt;/li&gt;</a:t>
            </a:r>
          </a:p>
          <a:p>
            <a:r>
              <a:rPr lang="en-US" altLang="ko-KR" dirty="0" smtClean="0"/>
              <a:t>		&lt;li&gt;</a:t>
            </a:r>
            <a:r>
              <a:rPr lang="ko-KR" altLang="en-US" dirty="0" smtClean="0"/>
              <a:t>날씨</a:t>
            </a:r>
            <a:r>
              <a:rPr lang="en-US" altLang="ko-KR" dirty="0" smtClean="0"/>
              <a:t>&lt;/li&gt;</a:t>
            </a:r>
          </a:p>
          <a:p>
            <a:r>
              <a:rPr lang="en-US" altLang="ko-KR" dirty="0" smtClean="0"/>
              <a:t>	&lt;/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&lt;/aside&gt;</a:t>
            </a:r>
          </a:p>
          <a:p>
            <a:r>
              <a:rPr lang="en-US" altLang="ko-KR" dirty="0" smtClean="0"/>
              <a:t>&lt;footer&gt;</a:t>
            </a:r>
          </a:p>
          <a:p>
            <a:r>
              <a:rPr lang="en-US" altLang="ko-KR" dirty="0" smtClean="0"/>
              <a:t>	 &lt;p&gt;</a:t>
            </a:r>
            <a:r>
              <a:rPr lang="en-US" altLang="ko-KR" dirty="0" err="1" smtClean="0"/>
              <a:t>Copyright.GamMa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Bigdata_Webprograming</a:t>
            </a:r>
            <a:r>
              <a:rPr lang="en-US" altLang="ko-KR" dirty="0" smtClean="0"/>
              <a:t> F Class </a:t>
            </a:r>
            <a:r>
              <a:rPr lang="ko-KR" altLang="en-US" dirty="0" smtClean="0"/>
              <a:t>오후 </a:t>
            </a:r>
            <a:r>
              <a:rPr lang="en-US" altLang="ko-KR" dirty="0" smtClean="0"/>
              <a:t>3:46 2018-02-08 &lt;/p&gt;</a:t>
            </a:r>
          </a:p>
          <a:p>
            <a:r>
              <a:rPr lang="en-US" altLang="ko-KR" dirty="0" smtClean="0"/>
              <a:t>&lt;/footer&gt;</a:t>
            </a:r>
          </a:p>
          <a:p>
            <a:r>
              <a:rPr lang="en-US" altLang="ko-KR" dirty="0" smtClean="0"/>
              <a:t>&lt;/body&gt;</a:t>
            </a:r>
          </a:p>
          <a:p>
            <a:r>
              <a:rPr lang="en-US" altLang="ko-KR" smtClean="0"/>
              <a:t>&lt;/html&gt;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F6DEC-5D6A-4ECE-B206-88C777495A4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03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body{</a:t>
            </a:r>
          </a:p>
          <a:p>
            <a:r>
              <a:rPr lang="en-US" altLang="ko-KR" dirty="0" smtClean="0"/>
              <a:t>	font-family:"</a:t>
            </a:r>
            <a:r>
              <a:rPr lang="ko-KR" altLang="en-US" dirty="0" smtClean="0"/>
              <a:t>맑은 고딕</a:t>
            </a:r>
            <a:r>
              <a:rPr lang="en-US" altLang="ko-KR" dirty="0" smtClean="0"/>
              <a:t>", "</a:t>
            </a:r>
            <a:r>
              <a:rPr lang="ko-KR" altLang="en-US" dirty="0" smtClean="0"/>
              <a:t>고딕</a:t>
            </a:r>
            <a:r>
              <a:rPr lang="en-US" altLang="ko-KR" dirty="0" smtClean="0"/>
              <a:t>", "</a:t>
            </a:r>
            <a:r>
              <a:rPr lang="ko-KR" altLang="en-US" dirty="0" smtClean="0"/>
              <a:t>굴림</a:t>
            </a:r>
            <a:r>
              <a:rPr lang="en-US" altLang="ko-KR" dirty="0" smtClean="0"/>
              <a:t>";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header {</a:t>
            </a:r>
          </a:p>
          <a:p>
            <a:r>
              <a:rPr lang="en-US" altLang="ko-KR" dirty="0" smtClean="0"/>
              <a:t>	width: 80%;</a:t>
            </a:r>
          </a:p>
          <a:p>
            <a:r>
              <a:rPr lang="en-US" altLang="ko-KR" dirty="0" smtClean="0"/>
              <a:t>	margin-right: auto;</a:t>
            </a:r>
          </a:p>
          <a:p>
            <a:r>
              <a:rPr lang="en-US" altLang="ko-KR" dirty="0" smtClean="0"/>
              <a:t>	margin-left: auto;</a:t>
            </a:r>
          </a:p>
          <a:p>
            <a:r>
              <a:rPr lang="en-US" altLang="ko-KR" dirty="0" smtClean="0"/>
              <a:t>	background-color: #500;</a:t>
            </a:r>
          </a:p>
          <a:p>
            <a:r>
              <a:rPr lang="en-US" altLang="ko-KR" dirty="0" smtClean="0"/>
              <a:t>	padding: 10px;</a:t>
            </a:r>
          </a:p>
          <a:p>
            <a:r>
              <a:rPr lang="en-US" altLang="ko-KR" dirty="0" smtClean="0"/>
              <a:t>	overflow: hidden;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header h1{</a:t>
            </a:r>
          </a:p>
          <a:p>
            <a:r>
              <a:rPr lang="en-US" altLang="ko-KR" dirty="0" smtClean="0"/>
              <a:t>	width:40%;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float:left</a:t>
            </a:r>
            <a:r>
              <a:rPr lang="en-US" altLang="ko-KR" dirty="0" smtClean="0"/>
              <a:t>;	</a:t>
            </a:r>
          </a:p>
          <a:p>
            <a:r>
              <a:rPr lang="en-US" altLang="ko-KR" dirty="0" smtClean="0"/>
              <a:t>	color:#</a:t>
            </a:r>
            <a:r>
              <a:rPr lang="en-US" altLang="ko-KR" dirty="0" err="1" smtClean="0"/>
              <a:t>ffffff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header </a:t>
            </a:r>
            <a:r>
              <a:rPr lang="en-US" altLang="ko-KR" dirty="0" err="1" smtClean="0"/>
              <a:t>nav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	width:60%;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float:right</a:t>
            </a:r>
            <a:r>
              <a:rPr lang="en-US" altLang="ko-KR" dirty="0" smtClean="0"/>
              <a:t>;	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dl {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background:url</a:t>
            </a:r>
            <a:r>
              <a:rPr lang="en-US" altLang="ko-KR" dirty="0" smtClean="0"/>
              <a:t>('../image/pink.jpg') no-repeat center;</a:t>
            </a:r>
          </a:p>
          <a:p>
            <a:r>
              <a:rPr lang="en-US" altLang="ko-KR" dirty="0" smtClean="0"/>
              <a:t>	padding-lfet:60%;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err="1" smtClean="0"/>
              <a:t>nav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list-style-type:none</a:t>
            </a:r>
            <a:r>
              <a:rPr lang="en-US" altLang="ko-KR" dirty="0" smtClean="0"/>
              <a:t>;	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nav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 li{</a:t>
            </a:r>
          </a:p>
          <a:p>
            <a:r>
              <a:rPr lang="en-US" altLang="ko-KR" dirty="0" smtClean="0"/>
              <a:t>	display: inline;</a:t>
            </a:r>
          </a:p>
          <a:p>
            <a:r>
              <a:rPr lang="en-US" altLang="ko-KR" dirty="0" smtClean="0"/>
              <a:t>	float: left;</a:t>
            </a:r>
          </a:p>
          <a:p>
            <a:r>
              <a:rPr lang="en-US" altLang="ko-KR" dirty="0" smtClean="0"/>
              <a:t>	margin: 15px;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nav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 li a{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color:white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text-decoration:none</a:t>
            </a:r>
            <a:r>
              <a:rPr lang="en-US" altLang="ko-KR" dirty="0" smtClean="0"/>
              <a:t>;	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p {</a:t>
            </a:r>
          </a:p>
          <a:p>
            <a:r>
              <a:rPr lang="en-US" altLang="ko-KR" dirty="0" smtClean="0"/>
              <a:t>	font-size:15px;</a:t>
            </a:r>
          </a:p>
          <a:p>
            <a:r>
              <a:rPr lang="en-US" altLang="ko-KR" dirty="0" smtClean="0"/>
              <a:t>	line-height:20px;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h1{</a:t>
            </a:r>
          </a:p>
          <a:p>
            <a:r>
              <a:rPr lang="en-US" altLang="ko-KR" dirty="0" smtClean="0"/>
              <a:t>	font-size:2em;	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article{</a:t>
            </a:r>
          </a:p>
          <a:p>
            <a:r>
              <a:rPr lang="en-US" altLang="ko-KR" dirty="0" smtClean="0"/>
              <a:t>	width: 80%;</a:t>
            </a:r>
          </a:p>
          <a:p>
            <a:r>
              <a:rPr lang="en-US" altLang="ko-KR" dirty="0" smtClean="0"/>
              <a:t>	margin-right: auto;</a:t>
            </a:r>
          </a:p>
          <a:p>
            <a:r>
              <a:rPr lang="en-US" altLang="ko-KR" dirty="0" smtClean="0"/>
              <a:t>	margin-left: auto;</a:t>
            </a:r>
          </a:p>
          <a:p>
            <a:r>
              <a:rPr lang="en-US" altLang="ko-KR" dirty="0" smtClean="0"/>
              <a:t>	border:5px solid #333;</a:t>
            </a:r>
          </a:p>
          <a:p>
            <a:r>
              <a:rPr lang="en-US" altLang="ko-KR" dirty="0" smtClean="0"/>
              <a:t>	padding:5px;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overflow:hidden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article section{</a:t>
            </a:r>
          </a:p>
          <a:p>
            <a:r>
              <a:rPr lang="en-US" altLang="ko-KR" dirty="0" smtClean="0"/>
              <a:t>	width: 30%;</a:t>
            </a:r>
          </a:p>
          <a:p>
            <a:r>
              <a:rPr lang="en-US" altLang="ko-KR" dirty="0" smtClean="0"/>
              <a:t>	height:650px;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float:left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	margin:5px;</a:t>
            </a:r>
          </a:p>
          <a:p>
            <a:r>
              <a:rPr lang="en-US" altLang="ko-KR" dirty="0" smtClean="0"/>
              <a:t>	padding:5px;</a:t>
            </a:r>
          </a:p>
          <a:p>
            <a:r>
              <a:rPr lang="en-US" altLang="ko-KR" dirty="0" smtClean="0"/>
              <a:t>	border:1px dotted #333;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menu2{</a:t>
            </a:r>
          </a:p>
          <a:p>
            <a:r>
              <a:rPr lang="en-US" altLang="ko-KR" dirty="0" smtClean="0"/>
              <a:t>	background-color: #080;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display:none</a:t>
            </a:r>
            <a:endParaRPr lang="en-US" altLang="ko-KR" dirty="0" smtClean="0"/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menu3{</a:t>
            </a:r>
          </a:p>
          <a:p>
            <a:r>
              <a:rPr lang="en-US" altLang="ko-KR" dirty="0" smtClean="0"/>
              <a:t>	background-color: #100;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display:none</a:t>
            </a:r>
            <a:endParaRPr lang="en-US" altLang="ko-KR" dirty="0" smtClean="0"/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section h3{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background:url</a:t>
            </a:r>
            <a:r>
              <a:rPr lang="en-US" altLang="ko-KR" dirty="0" smtClean="0"/>
              <a:t>('../image/bg-note.png') no-repeat left center;</a:t>
            </a:r>
          </a:p>
          <a:p>
            <a:r>
              <a:rPr lang="en-US" altLang="ko-KR" dirty="0" smtClean="0"/>
              <a:t>	padding-left:60px;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aside{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clear:both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	margin:0 auto;</a:t>
            </a:r>
          </a:p>
          <a:p>
            <a:r>
              <a:rPr lang="en-US" altLang="ko-KR" dirty="0" smtClean="0"/>
              <a:t>	width:80%;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height:auto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	padding:10px;</a:t>
            </a:r>
          </a:p>
          <a:p>
            <a:r>
              <a:rPr lang="en-US" altLang="ko-KR" dirty="0" smtClean="0"/>
              <a:t>	background-color:#99cc33;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footer{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clear:both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	width: 80%;</a:t>
            </a:r>
          </a:p>
          <a:p>
            <a:r>
              <a:rPr lang="en-US" altLang="ko-KR" dirty="0" smtClean="0"/>
              <a:t>	margin-right: auto;</a:t>
            </a:r>
          </a:p>
          <a:p>
            <a:r>
              <a:rPr lang="en-US" altLang="ko-KR" dirty="0" smtClean="0"/>
              <a:t>	margin-left: auto;	</a:t>
            </a:r>
          </a:p>
          <a:p>
            <a:r>
              <a:rPr lang="en-US" altLang="ko-KR" dirty="0" smtClean="0"/>
              <a:t>	margin-top:0;</a:t>
            </a:r>
          </a:p>
          <a:p>
            <a:r>
              <a:rPr lang="en-US" altLang="ko-KR" dirty="0" smtClean="0"/>
              <a:t>	padding:10px;</a:t>
            </a:r>
          </a:p>
          <a:p>
            <a:r>
              <a:rPr lang="en-US" altLang="ko-KR" dirty="0" smtClean="0"/>
              <a:t>	background-color:#333;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color:white</a:t>
            </a:r>
            <a:r>
              <a:rPr lang="en-US" altLang="ko-KR" dirty="0" smtClean="0"/>
              <a:t>;	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text-align:center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}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F6DEC-5D6A-4ECE-B206-88C777495A4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849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B7F5-521F-44AD-9346-B8680640099F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D7C4-ACE3-48BA-89AE-9F97EE2DEB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343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B7F5-521F-44AD-9346-B8680640099F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D7C4-ACE3-48BA-89AE-9F97EE2DEB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54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B7F5-521F-44AD-9346-B8680640099F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D7C4-ACE3-48BA-89AE-9F97EE2DEB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40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B7F5-521F-44AD-9346-B8680640099F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D7C4-ACE3-48BA-89AE-9F97EE2DEB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918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B7F5-521F-44AD-9346-B8680640099F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D7C4-ACE3-48BA-89AE-9F97EE2DEB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41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B7F5-521F-44AD-9346-B8680640099F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D7C4-ACE3-48BA-89AE-9F97EE2DEB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39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B7F5-521F-44AD-9346-B8680640099F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D7C4-ACE3-48BA-89AE-9F97EE2DEB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379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B7F5-521F-44AD-9346-B8680640099F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D7C4-ACE3-48BA-89AE-9F97EE2DEB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97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B7F5-521F-44AD-9346-B8680640099F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D7C4-ACE3-48BA-89AE-9F97EE2DEB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588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B7F5-521F-44AD-9346-B8680640099F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D7C4-ACE3-48BA-89AE-9F97EE2DEB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880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B7F5-521F-44AD-9346-B8680640099F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D7C4-ACE3-48BA-89AE-9F97EE2DEB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667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EB7F5-521F-44AD-9346-B8680640099F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AD7C4-ACE3-48BA-89AE-9F97EE2DEB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41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과제 수정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066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header </a:t>
            </a:r>
            <a:r>
              <a:rPr lang="ko-KR" altLang="en-US" dirty="0" smtClean="0"/>
              <a:t>에 추가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4"/>
            <a:ext cx="8763000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526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body </a:t>
            </a:r>
            <a:r>
              <a:rPr lang="ko-KR" altLang="en-US" dirty="0" smtClean="0"/>
              <a:t>메뉴에 추가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8388424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897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본문에 </a:t>
            </a:r>
            <a:r>
              <a:rPr lang="en-US" altLang="ko-KR" dirty="0" smtClean="0"/>
              <a:t>id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60848"/>
            <a:ext cx="389572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36912"/>
            <a:ext cx="29718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84984"/>
            <a:ext cx="29241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9544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011" y="1700808"/>
            <a:ext cx="6336704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1545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6" t="1850" r="965" b="9374"/>
          <a:stretch/>
        </p:blipFill>
        <p:spPr bwMode="auto">
          <a:xfrm>
            <a:off x="107504" y="15042"/>
            <a:ext cx="8362765" cy="6391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0050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CSS-</a:t>
            </a:r>
            <a:r>
              <a:rPr lang="ko-KR" altLang="en-US" dirty="0" smtClean="0"/>
              <a:t>글꼴 바꾸기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6613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33</Words>
  <Application>Microsoft Office PowerPoint</Application>
  <PresentationFormat>화면 슬라이드 쇼(4:3)</PresentationFormat>
  <Paragraphs>270</Paragraphs>
  <Slides>7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과제 수정</vt:lpstr>
      <vt:lpstr>header 에 추가</vt:lpstr>
      <vt:lpstr>body 메뉴에 추가</vt:lpstr>
      <vt:lpstr>본문에 id 설정</vt:lpstr>
      <vt:lpstr>css 추가</vt:lpstr>
      <vt:lpstr>PowerPoint 프레젠테이션</vt:lpstr>
      <vt:lpstr>CSS-글꼴 바꾸기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과제 수정</dc:title>
  <dc:creator>student</dc:creator>
  <cp:lastModifiedBy>student</cp:lastModifiedBy>
  <cp:revision>4</cp:revision>
  <dcterms:created xsi:type="dcterms:W3CDTF">2018-02-08T22:43:54Z</dcterms:created>
  <dcterms:modified xsi:type="dcterms:W3CDTF">2018-02-09T02:41:26Z</dcterms:modified>
</cp:coreProperties>
</file>