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6" r:id="rId3"/>
    <p:sldId id="257" r:id="rId4"/>
    <p:sldId id="258" r:id="rId5"/>
    <p:sldId id="259" r:id="rId6"/>
    <p:sldId id="261" r:id="rId7"/>
    <p:sldId id="267" r:id="rId8"/>
    <p:sldId id="268" r:id="rId9"/>
    <p:sldId id="262" r:id="rId10"/>
    <p:sldId id="263" r:id="rId11"/>
    <p:sldId id="264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B53E-AD55-4CAD-89D9-CFEADF0C15F8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B2ED1-608B-4D6C-A3AA-85CBA96D5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url1="http://movie.naver.com/movie/bi/mi/</a:t>
            </a:r>
            <a:r>
              <a:rPr lang="en-US" altLang="ko-KR" dirty="0" err="1" smtClean="0"/>
              <a:t>pointWriteFormList.nhn?code</a:t>
            </a:r>
            <a:r>
              <a:rPr lang="en-US" altLang="ko-KR" dirty="0" smtClean="0"/>
              <a:t>="</a:t>
            </a:r>
          </a:p>
          <a:p>
            <a:r>
              <a:rPr lang="en-US" altLang="ko-KR" dirty="0" smtClean="0"/>
              <a:t>url2="&amp;type=</a:t>
            </a:r>
            <a:r>
              <a:rPr lang="en-US" altLang="ko-KR" dirty="0" err="1" smtClean="0"/>
              <a:t>after&amp;isActualPointWriteExecute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false&amp;isMileageSubscriptionAlready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false&amp;isMileageSubscriptionReject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false&amp;page</a:t>
            </a:r>
            <a:r>
              <a:rPr lang="en-US" altLang="ko-KR" dirty="0" smtClean="0"/>
              <a:t>="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hdr</a:t>
            </a:r>
            <a:r>
              <a:rPr lang="en-US" altLang="ko-KR" dirty="0" smtClean="0"/>
              <a:t>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User-Agent':'Mozilla</a:t>
            </a:r>
            <a:r>
              <a:rPr lang="en-US" altLang="ko-KR" dirty="0" smtClean="0"/>
              <a:t>/5.0(Windows NT 6.3; WOW64) </a:t>
            </a:r>
            <a:r>
              <a:rPr lang="en-US" altLang="ko-KR" dirty="0" err="1" smtClean="0"/>
              <a:t>AppleWebKit</a:t>
            </a:r>
            <a:r>
              <a:rPr lang="en-US" altLang="ko-KR" dirty="0" smtClean="0"/>
              <a:t>/537.36(KHTML, like Gecko) Chrome/46.0.2490.86Safari/537.36',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Host':'movie.naver.com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Connection':'keep-alive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':'http://m.naver.com'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=input("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('code=[0-9]*',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('[0-9]+',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return code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(URL):</a:t>
            </a:r>
          </a:p>
          <a:p>
            <a:r>
              <a:rPr lang="en-US" altLang="ko-KR" dirty="0" smtClean="0"/>
              <a:t>    print(URL)</a:t>
            </a:r>
          </a:p>
          <a:p>
            <a:r>
              <a:rPr lang="en-US" altLang="ko-KR" dirty="0" smtClean="0"/>
              <a:t>    result={}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(URL, headers=</a:t>
            </a:r>
            <a:r>
              <a:rPr lang="en-US" altLang="ko-KR" dirty="0" err="1" smtClean="0"/>
              <a:t>hdr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('div', class_='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score_result.find_all</a:t>
            </a:r>
            <a:r>
              <a:rPr lang="en-US" altLang="ko-KR" dirty="0" smtClean="0"/>
              <a:t>('li')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li in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score=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star_score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spectator=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').find('span').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review=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').find('p').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spectator=='</a:t>
            </a:r>
            <a:r>
              <a:rPr lang="ko-KR" altLang="en-US" dirty="0" smtClean="0"/>
              <a:t>관람객</a:t>
            </a:r>
            <a:r>
              <a:rPr lang="en-US" altLang="ko-KR" dirty="0" smtClean="0"/>
              <a:t>':</a:t>
            </a:r>
          </a:p>
          <a:p>
            <a:r>
              <a:rPr lang="en-US" altLang="ko-KR" dirty="0" smtClean="0"/>
              <a:t>            review=review[3: 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result['score']=score</a:t>
            </a:r>
          </a:p>
          <a:p>
            <a:r>
              <a:rPr lang="en-US" altLang="ko-KR" dirty="0" smtClean="0"/>
              <a:t>        result['review']=review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result_list.append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score':score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review':review</a:t>
            </a:r>
            <a:endParaRPr lang="en-US" altLang="ko-KR" dirty="0" smtClean="0"/>
          </a:p>
          <a:p>
            <a:r>
              <a:rPr lang="en-US" altLang="ko-KR" dirty="0" smtClean="0"/>
              <a:t>            })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result_list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(input("input save path: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('\\','/')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fetch_reviews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(), 'w', encoding='utf-8')</a:t>
            </a:r>
          </a:p>
          <a:p>
            <a:r>
              <a:rPr lang="en-US" altLang="ko-KR" dirty="0" smtClean="0"/>
              <a:t>    page=1</a:t>
            </a:r>
          </a:p>
          <a:p>
            <a:r>
              <a:rPr lang="en-US" altLang="ko-KR" dirty="0" smtClean="0"/>
              <a:t>    while True:</a:t>
            </a:r>
          </a:p>
          <a:p>
            <a:r>
              <a:rPr lang="en-US" altLang="ko-KR" dirty="0" smtClean="0"/>
              <a:t>        count=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게시물의 검색 개수를 입력하세요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): "))</a:t>
            </a:r>
          </a:p>
          <a:p>
            <a:r>
              <a:rPr lang="en-US" altLang="ko-KR" dirty="0" smtClean="0"/>
              <a:t>        if count%10==0: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while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URL=url1+code+url2+str(page)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r in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영화 평점</a:t>
            </a:r>
            <a:r>
              <a:rPr lang="en-US" altLang="ko-KR" dirty="0" smtClean="0"/>
              <a:t>: '+ r['score']+'\n')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: '+ r['review']+'\n')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+=1</a:t>
            </a:r>
          </a:p>
          <a:p>
            <a:r>
              <a:rPr lang="en-US" altLang="ko-KR" dirty="0" smtClean="0"/>
              <a:t>            if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&gt;count: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        page+=1</a:t>
            </a:r>
          </a:p>
          <a:p>
            <a:r>
              <a:rPr lang="en-US" altLang="ko-KR" dirty="0" smtClean="0"/>
              <a:t>        if not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==count: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(4,10)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)+ '</a:t>
            </a:r>
            <a:r>
              <a:rPr lang="ko-KR" altLang="en-US" dirty="0" smtClean="0"/>
              <a:t>초 기다렸습니다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fetch_reviews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url1="http://movie.naver.com/movie/bi/mi/</a:t>
            </a:r>
            <a:r>
              <a:rPr lang="en-US" altLang="ko-KR" dirty="0" err="1" smtClean="0"/>
              <a:t>pointWriteFormList.nhn?code</a:t>
            </a:r>
            <a:r>
              <a:rPr lang="en-US" altLang="ko-KR" dirty="0" smtClean="0"/>
              <a:t>="</a:t>
            </a:r>
          </a:p>
          <a:p>
            <a:r>
              <a:rPr lang="en-US" altLang="ko-KR" dirty="0" smtClean="0"/>
              <a:t>url2="&amp;type=</a:t>
            </a:r>
            <a:r>
              <a:rPr lang="en-US" altLang="ko-KR" dirty="0" err="1" smtClean="0"/>
              <a:t>after&amp;isActualPointWriteExecute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false&amp;isMileageSubscriptionAlready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false&amp;isMileageSubscriptionReject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false&amp;page</a:t>
            </a:r>
            <a:r>
              <a:rPr lang="en-US" altLang="ko-KR" dirty="0" smtClean="0"/>
              <a:t>="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hdr</a:t>
            </a:r>
            <a:r>
              <a:rPr lang="en-US" altLang="ko-KR" dirty="0" smtClean="0"/>
              <a:t>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User-Agent':'Mozilla</a:t>
            </a:r>
            <a:r>
              <a:rPr lang="en-US" altLang="ko-KR" dirty="0" smtClean="0"/>
              <a:t>/5.0(Windows NT 6.3; WOW64) </a:t>
            </a:r>
            <a:r>
              <a:rPr lang="en-US" altLang="ko-KR" dirty="0" err="1" smtClean="0"/>
              <a:t>AppleWebKit</a:t>
            </a:r>
            <a:r>
              <a:rPr lang="en-US" altLang="ko-KR" dirty="0" smtClean="0"/>
              <a:t>/537.36(KHTML, like Gecko) Chrome/46.0.2490.86Safari/537.36'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Host':'Keep-alive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Connection':'keep-alive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':'http://m.naver.com'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=input("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('code=[0-9]*',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('[0-9]+',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).group()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return code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(URL):</a:t>
            </a:r>
          </a:p>
          <a:p>
            <a:r>
              <a:rPr lang="en-US" altLang="ko-KR" dirty="0" smtClean="0"/>
              <a:t>    print(URL)</a:t>
            </a:r>
          </a:p>
          <a:p>
            <a:r>
              <a:rPr lang="en-US" altLang="ko-KR" dirty="0" smtClean="0"/>
              <a:t>    result={}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(URL, headers=</a:t>
            </a:r>
            <a:r>
              <a:rPr lang="en-US" altLang="ko-KR" dirty="0" err="1" smtClean="0"/>
              <a:t>hdr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('div', class_='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score_result.find_all</a:t>
            </a:r>
            <a:r>
              <a:rPr lang="en-US" altLang="ko-KR" dirty="0" smtClean="0"/>
              <a:t>('li')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li in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score=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star_score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spectator=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').find('span').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review=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').find('p').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spectator=='</a:t>
            </a:r>
            <a:r>
              <a:rPr lang="ko-KR" altLang="en-US" dirty="0" smtClean="0"/>
              <a:t>관람객</a:t>
            </a:r>
            <a:r>
              <a:rPr lang="en-US" altLang="ko-KR" dirty="0" smtClean="0"/>
              <a:t>':</a:t>
            </a:r>
          </a:p>
          <a:p>
            <a:r>
              <a:rPr lang="en-US" altLang="ko-KR" dirty="0" smtClean="0"/>
              <a:t>            review=review[3: 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result['score']=score</a:t>
            </a:r>
          </a:p>
          <a:p>
            <a:r>
              <a:rPr lang="en-US" altLang="ko-KR" dirty="0" smtClean="0"/>
              <a:t>        result['review']=review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result_list.append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score':score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review':review</a:t>
            </a:r>
            <a:endParaRPr lang="en-US" altLang="ko-KR" dirty="0" smtClean="0"/>
          </a:p>
          <a:p>
            <a:r>
              <a:rPr lang="en-US" altLang="ko-KR" dirty="0" smtClean="0"/>
              <a:t>            })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result_list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(input("input save path: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('\\','/')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fetch_reviews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(), 'w', encoding='utf-8')</a:t>
            </a:r>
          </a:p>
          <a:p>
            <a:r>
              <a:rPr lang="en-US" altLang="ko-KR" dirty="0" smtClean="0"/>
              <a:t>    page=1</a:t>
            </a:r>
          </a:p>
          <a:p>
            <a:r>
              <a:rPr lang="en-US" altLang="ko-KR" dirty="0" smtClean="0"/>
              <a:t>    while True:</a:t>
            </a:r>
          </a:p>
          <a:p>
            <a:r>
              <a:rPr lang="en-US" altLang="ko-KR" dirty="0" smtClean="0"/>
              <a:t>        count=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게시물의 검색 개수를 입력하세요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): "))</a:t>
            </a:r>
          </a:p>
          <a:p>
            <a:r>
              <a:rPr lang="en-US" altLang="ko-KR" dirty="0" smtClean="0"/>
              <a:t>        if count%10==0: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while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URL=url1+code+url2+str(page)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r in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영화 평점</a:t>
            </a:r>
            <a:r>
              <a:rPr lang="en-US" altLang="ko-KR" dirty="0" smtClean="0"/>
              <a:t>: '+ r['score']+'\n')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: '+ r['review']+'\n')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+=1</a:t>
            </a:r>
          </a:p>
          <a:p>
            <a:r>
              <a:rPr lang="en-US" altLang="ko-KR" dirty="0" smtClean="0"/>
              <a:t>            if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&gt;count: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        page+=1</a:t>
            </a:r>
          </a:p>
          <a:p>
            <a:r>
              <a:rPr lang="en-US" altLang="ko-KR" dirty="0" smtClean="0"/>
              <a:t>        if not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==count: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(4,10)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)+ '</a:t>
            </a:r>
            <a:r>
              <a:rPr lang="ko-KR" altLang="en-US" dirty="0" smtClean="0"/>
              <a:t>초 기다렸습니다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fetch_reviews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0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http://movie.naver.com/movie/bi/mi/point.nhn?code=151728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7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url1="http://movie.naver.com/movie/bi/mi/</a:t>
            </a:r>
            <a:r>
              <a:rPr lang="en-US" altLang="ko-KR" dirty="0" err="1" smtClean="0"/>
              <a:t>pointWriteFormList.nhn?code</a:t>
            </a:r>
            <a:r>
              <a:rPr lang="en-US" altLang="ko-KR" dirty="0" smtClean="0"/>
              <a:t>="</a:t>
            </a:r>
          </a:p>
          <a:p>
            <a:r>
              <a:rPr lang="en-US" altLang="ko-KR" dirty="0" smtClean="0"/>
              <a:t>url2="&amp;type=</a:t>
            </a:r>
            <a:r>
              <a:rPr lang="en-US" altLang="ko-KR" dirty="0" err="1" smtClean="0"/>
              <a:t>after&amp;isActualPointWriteExecute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false&amp;isMileageSubscriptionAlready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false&amp;isMileageSubscriptionReject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false&amp;page</a:t>
            </a:r>
            <a:r>
              <a:rPr lang="en-US" altLang="ko-KR" dirty="0" smtClean="0"/>
              <a:t>="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hdr</a:t>
            </a:r>
            <a:r>
              <a:rPr lang="en-US" altLang="ko-KR" dirty="0" smtClean="0"/>
              <a:t>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User-Agent':'Mozilla</a:t>
            </a:r>
            <a:r>
              <a:rPr lang="en-US" altLang="ko-KR" dirty="0" smtClean="0"/>
              <a:t>/5.0(Windows NT 6.3; WOW64) </a:t>
            </a:r>
            <a:r>
              <a:rPr lang="en-US" altLang="ko-KR" dirty="0" err="1" smtClean="0"/>
              <a:t>AppleWebKit</a:t>
            </a:r>
            <a:r>
              <a:rPr lang="en-US" altLang="ko-KR" dirty="0" smtClean="0"/>
              <a:t>/537.36(KHTML, like Gecko) Chrome/46.0.2490.86Safari/537.36',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Host':'movie.naver.com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Connection':'keep-alive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':'http://m.naver.com'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=input("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('code=[0-9]*',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('[0-9]+',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return code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(URL):</a:t>
            </a:r>
          </a:p>
          <a:p>
            <a:r>
              <a:rPr lang="en-US" altLang="ko-KR" dirty="0" smtClean="0"/>
              <a:t>    print(URL)</a:t>
            </a:r>
          </a:p>
          <a:p>
            <a:r>
              <a:rPr lang="en-US" altLang="ko-KR" dirty="0" smtClean="0"/>
              <a:t>    result={}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(URL, headers=</a:t>
            </a:r>
            <a:r>
              <a:rPr lang="en-US" altLang="ko-KR" dirty="0" err="1" smtClean="0"/>
              <a:t>hdr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('div', class_='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score_result.find_all</a:t>
            </a:r>
            <a:r>
              <a:rPr lang="en-US" altLang="ko-KR" dirty="0" smtClean="0"/>
              <a:t>('li')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li in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score=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star_score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spectator=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').find('span').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review=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').find('p').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spectator=='</a:t>
            </a:r>
            <a:r>
              <a:rPr lang="ko-KR" altLang="en-US" dirty="0" smtClean="0"/>
              <a:t>관람객</a:t>
            </a:r>
            <a:r>
              <a:rPr lang="en-US" altLang="ko-KR" dirty="0" smtClean="0"/>
              <a:t>':</a:t>
            </a:r>
          </a:p>
          <a:p>
            <a:r>
              <a:rPr lang="en-US" altLang="ko-KR" dirty="0" smtClean="0"/>
              <a:t>            review=review[3: 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result['score']=score</a:t>
            </a:r>
          </a:p>
          <a:p>
            <a:r>
              <a:rPr lang="en-US" altLang="ko-KR" dirty="0" smtClean="0"/>
              <a:t>        result['review']=review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result_list.append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score':score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review':review</a:t>
            </a:r>
            <a:endParaRPr lang="en-US" altLang="ko-KR" dirty="0" smtClean="0"/>
          </a:p>
          <a:p>
            <a:r>
              <a:rPr lang="en-US" altLang="ko-KR" dirty="0" smtClean="0"/>
              <a:t>            })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result_list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(input("input save path: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('\\','/')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fetch_reviews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(), 'w', encoding='utf-8')</a:t>
            </a:r>
          </a:p>
          <a:p>
            <a:r>
              <a:rPr lang="en-US" altLang="ko-KR" dirty="0" smtClean="0"/>
              <a:t>    page=1</a:t>
            </a:r>
          </a:p>
          <a:p>
            <a:r>
              <a:rPr lang="en-US" altLang="ko-KR" dirty="0" smtClean="0"/>
              <a:t>    while True:</a:t>
            </a:r>
          </a:p>
          <a:p>
            <a:r>
              <a:rPr lang="en-US" altLang="ko-KR" dirty="0" smtClean="0"/>
              <a:t>        count=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게시물의 검색 개수를 입력하세요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): "))</a:t>
            </a:r>
          </a:p>
          <a:p>
            <a:r>
              <a:rPr lang="en-US" altLang="ko-KR" dirty="0" smtClean="0"/>
              <a:t>        if count%10==0: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while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URL=url1+code+url2+str(page)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r in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영화 평점</a:t>
            </a:r>
            <a:r>
              <a:rPr lang="en-US" altLang="ko-KR" dirty="0" smtClean="0"/>
              <a:t>: '+ r['score']+'\n')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: '+ r['review']+'\n')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+=1</a:t>
            </a:r>
          </a:p>
          <a:p>
            <a:r>
              <a:rPr lang="en-US" altLang="ko-KR" dirty="0" smtClean="0"/>
              <a:t>            if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&gt;count: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        page+=1</a:t>
            </a:r>
          </a:p>
          <a:p>
            <a:r>
              <a:rPr lang="en-US" altLang="ko-KR" dirty="0" smtClean="0"/>
              <a:t>        if not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==count: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(4,10)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)+ '</a:t>
            </a:r>
            <a:r>
              <a:rPr lang="ko-KR" altLang="en-US" dirty="0" smtClean="0"/>
              <a:t>초 기다렸습니다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fetch_reviews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url1="http://movie.naver.com/movie/bi/mi/</a:t>
            </a:r>
            <a:r>
              <a:rPr lang="en-US" altLang="ko-KR" dirty="0" err="1" smtClean="0"/>
              <a:t>pointWriteFormList.nhn?code</a:t>
            </a:r>
            <a:r>
              <a:rPr lang="en-US" altLang="ko-KR" dirty="0" smtClean="0"/>
              <a:t>="</a:t>
            </a:r>
          </a:p>
          <a:p>
            <a:r>
              <a:rPr lang="en-US" altLang="ko-KR" dirty="0" smtClean="0"/>
              <a:t>url2="&amp;type=</a:t>
            </a:r>
            <a:r>
              <a:rPr lang="en-US" altLang="ko-KR" dirty="0" err="1" smtClean="0"/>
              <a:t>after&amp;isActualPointWriteExecute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false&amp;isMileageSubscriptionAlready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false&amp;isMileageSubscriptionReject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false&amp;page</a:t>
            </a:r>
            <a:r>
              <a:rPr lang="en-US" altLang="ko-KR" dirty="0" smtClean="0"/>
              <a:t>="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hdr</a:t>
            </a:r>
            <a:r>
              <a:rPr lang="en-US" altLang="ko-KR" dirty="0" smtClean="0"/>
              <a:t>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User-Agent':'Mozilla</a:t>
            </a:r>
            <a:r>
              <a:rPr lang="en-US" altLang="ko-KR" dirty="0" smtClean="0"/>
              <a:t>/5.0(Windows NT 6.3; WOW64) </a:t>
            </a:r>
            <a:r>
              <a:rPr lang="en-US" altLang="ko-KR" dirty="0" err="1" smtClean="0"/>
              <a:t>AppleWebKit</a:t>
            </a:r>
            <a:r>
              <a:rPr lang="en-US" altLang="ko-KR" dirty="0" smtClean="0"/>
              <a:t>/537.36(KHTML, like Gecko) Chrome/46.0.2490.86Safari/537.36',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Host':'movie.naver.com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Connection':'keep-alive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':'http://m.naver.com'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=input("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('code=[0-9]*',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('[0-9]+',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return code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(URL):</a:t>
            </a:r>
          </a:p>
          <a:p>
            <a:r>
              <a:rPr lang="en-US" altLang="ko-KR" dirty="0" smtClean="0"/>
              <a:t>    print(URL)</a:t>
            </a:r>
          </a:p>
          <a:p>
            <a:r>
              <a:rPr lang="en-US" altLang="ko-KR" dirty="0" smtClean="0"/>
              <a:t>    result={}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(URL, headers=</a:t>
            </a:r>
            <a:r>
              <a:rPr lang="en-US" altLang="ko-KR" dirty="0" err="1" smtClean="0"/>
              <a:t>hdr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('div', class_='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score_result.find_all</a:t>
            </a:r>
            <a:r>
              <a:rPr lang="en-US" altLang="ko-KR" dirty="0" smtClean="0"/>
              <a:t>('li')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li in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score=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star_score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spectator=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').find('span').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review=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').find('p').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spectator=='</a:t>
            </a:r>
            <a:r>
              <a:rPr lang="ko-KR" altLang="en-US" dirty="0" smtClean="0"/>
              <a:t>관람객</a:t>
            </a:r>
            <a:r>
              <a:rPr lang="en-US" altLang="ko-KR" dirty="0" smtClean="0"/>
              <a:t>':</a:t>
            </a:r>
          </a:p>
          <a:p>
            <a:r>
              <a:rPr lang="en-US" altLang="ko-KR" dirty="0" smtClean="0"/>
              <a:t>            review=review[3: 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result['score']=score</a:t>
            </a:r>
          </a:p>
          <a:p>
            <a:r>
              <a:rPr lang="en-US" altLang="ko-KR" dirty="0" smtClean="0"/>
              <a:t>        result['review']=review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result_list.append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score':score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review':review</a:t>
            </a:r>
            <a:endParaRPr lang="en-US" altLang="ko-KR" dirty="0" smtClean="0"/>
          </a:p>
          <a:p>
            <a:r>
              <a:rPr lang="en-US" altLang="ko-KR" dirty="0" smtClean="0"/>
              <a:t>            })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result_list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(input("input save path: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('\\','/')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fetch_reviews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(), 'w', encoding='utf-8')</a:t>
            </a:r>
          </a:p>
          <a:p>
            <a:r>
              <a:rPr lang="en-US" altLang="ko-KR" dirty="0" smtClean="0"/>
              <a:t>    page=1</a:t>
            </a:r>
          </a:p>
          <a:p>
            <a:r>
              <a:rPr lang="en-US" altLang="ko-KR" dirty="0" smtClean="0"/>
              <a:t>    while True:</a:t>
            </a:r>
          </a:p>
          <a:p>
            <a:r>
              <a:rPr lang="en-US" altLang="ko-KR" dirty="0" smtClean="0"/>
              <a:t>        count=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게시물의 검색 개수를 입력하세요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): "))</a:t>
            </a:r>
          </a:p>
          <a:p>
            <a:r>
              <a:rPr lang="en-US" altLang="ko-KR" dirty="0" smtClean="0"/>
              <a:t>        if count%10==0: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while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URL=url1+code+url2+str(page)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r in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영화 평점</a:t>
            </a:r>
            <a:r>
              <a:rPr lang="en-US" altLang="ko-KR" dirty="0" smtClean="0"/>
              <a:t>: '+ r['score']+'\n')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: '+ r['review']+'\n')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+=1</a:t>
            </a:r>
          </a:p>
          <a:p>
            <a:r>
              <a:rPr lang="en-US" altLang="ko-KR" dirty="0" smtClean="0"/>
              <a:t>            if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&gt;count: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        page+=1</a:t>
            </a:r>
          </a:p>
          <a:p>
            <a:r>
              <a:rPr lang="en-US" altLang="ko-KR" dirty="0" smtClean="0"/>
              <a:t>        if not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==count: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(4,10)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)+ '</a:t>
            </a:r>
            <a:r>
              <a:rPr lang="ko-KR" altLang="en-US" dirty="0" smtClean="0"/>
              <a:t>초 기다렸습니다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fetch_reviews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9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time</a:t>
            </a:r>
          </a:p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url1="http://movie.naver.com/movie/bi/mi/</a:t>
            </a:r>
            <a:r>
              <a:rPr lang="en-US" altLang="ko-KR" dirty="0" err="1" smtClean="0"/>
              <a:t>pointWriteFormList.nhn?code</a:t>
            </a:r>
            <a:r>
              <a:rPr lang="en-US" altLang="ko-KR" dirty="0" smtClean="0"/>
              <a:t>="</a:t>
            </a:r>
          </a:p>
          <a:p>
            <a:r>
              <a:rPr lang="en-US" altLang="ko-KR" dirty="0" smtClean="0"/>
              <a:t>url2="&amp;type=</a:t>
            </a:r>
            <a:r>
              <a:rPr lang="en-US" altLang="ko-KR" dirty="0" err="1" smtClean="0"/>
              <a:t>after&amp;isActualPointWriteExecute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false&amp;isMileageSubscriptionAlready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false&amp;isMileageSubscriptionReject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false&amp;page</a:t>
            </a:r>
            <a:r>
              <a:rPr lang="en-US" altLang="ko-KR" dirty="0" smtClean="0"/>
              <a:t>="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hdr</a:t>
            </a:r>
            <a:r>
              <a:rPr lang="en-US" altLang="ko-KR" dirty="0" smtClean="0"/>
              <a:t>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User-Agent':'Mozilla</a:t>
            </a:r>
            <a:r>
              <a:rPr lang="en-US" altLang="ko-KR" dirty="0" smtClean="0"/>
              <a:t>/5.0(Windows NT 6.3; WOW64) </a:t>
            </a:r>
            <a:r>
              <a:rPr lang="en-US" altLang="ko-KR" dirty="0" err="1" smtClean="0"/>
              <a:t>AppleWebKit</a:t>
            </a:r>
            <a:r>
              <a:rPr lang="en-US" altLang="ko-KR" dirty="0" smtClean="0"/>
              <a:t>/537.36(KHTML, like Gecko) Chrome/46.0.2490.86Safari/537.36',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Host':'movie.naver.com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Connection':'keep-alive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referer</a:t>
            </a:r>
            <a:r>
              <a:rPr lang="en-US" altLang="ko-KR" dirty="0" smtClean="0"/>
              <a:t>':'http://m.naver.com'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=input("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('code=[0-9]*',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('[0-9]+',</a:t>
            </a:r>
            <a:r>
              <a:rPr lang="en-US" altLang="ko-KR" dirty="0" err="1" smtClean="0"/>
              <a:t>code_str</a:t>
            </a:r>
            <a:r>
              <a:rPr lang="en-US" altLang="ko-KR" dirty="0" smtClean="0"/>
              <a:t>).group()</a:t>
            </a:r>
          </a:p>
          <a:p>
            <a:r>
              <a:rPr lang="en-US" altLang="ko-KR" dirty="0" smtClean="0"/>
              <a:t>    return code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(URL):</a:t>
            </a:r>
          </a:p>
          <a:p>
            <a:r>
              <a:rPr lang="en-US" altLang="ko-KR" dirty="0" smtClean="0"/>
              <a:t>    print(URL)</a:t>
            </a:r>
          </a:p>
          <a:p>
            <a:r>
              <a:rPr lang="en-US" altLang="ko-KR" dirty="0" smtClean="0"/>
              <a:t>    result={}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=[]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(URL, headers=</a:t>
            </a:r>
            <a:r>
              <a:rPr lang="en-US" altLang="ko-KR" dirty="0" err="1" smtClean="0"/>
              <a:t>hdr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response=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response.read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soup=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(html,'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soup.find</a:t>
            </a:r>
            <a:r>
              <a:rPr lang="en-US" altLang="ko-KR" dirty="0" smtClean="0"/>
              <a:t>('div', class_='</a:t>
            </a:r>
            <a:r>
              <a:rPr lang="en-US" altLang="ko-KR" dirty="0" err="1" smtClean="0"/>
              <a:t>score_result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score_result.find_all</a:t>
            </a:r>
            <a:r>
              <a:rPr lang="en-US" altLang="ko-KR" dirty="0" smtClean="0"/>
              <a:t>('li')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li in </a:t>
            </a:r>
            <a:r>
              <a:rPr lang="en-US" altLang="ko-KR" dirty="0" err="1" smtClean="0"/>
              <a:t>lis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score=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star_score</a:t>
            </a:r>
            <a:r>
              <a:rPr lang="en-US" altLang="ko-KR" dirty="0" smtClean="0"/>
              <a:t>').find('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spectator=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').find('span').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    review=</a:t>
            </a:r>
            <a:r>
              <a:rPr lang="en-US" altLang="ko-KR" dirty="0" err="1" smtClean="0"/>
              <a:t>li.find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div',class</a:t>
            </a:r>
            <a:r>
              <a:rPr lang="en-US" altLang="ko-KR" dirty="0" smtClean="0"/>
              <a:t>_='</a:t>
            </a:r>
            <a:r>
              <a:rPr lang="en-US" altLang="ko-KR" dirty="0" err="1" smtClean="0"/>
              <a:t>score_reple</a:t>
            </a:r>
            <a:r>
              <a:rPr lang="en-US" altLang="ko-KR" dirty="0" smtClean="0"/>
              <a:t>').find('p').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if spectator=='</a:t>
            </a:r>
            <a:r>
              <a:rPr lang="ko-KR" altLang="en-US" dirty="0" smtClean="0"/>
              <a:t>관람객</a:t>
            </a:r>
            <a:r>
              <a:rPr lang="en-US" altLang="ko-KR" dirty="0" smtClean="0"/>
              <a:t>':</a:t>
            </a:r>
          </a:p>
          <a:p>
            <a:r>
              <a:rPr lang="en-US" altLang="ko-KR" dirty="0" smtClean="0"/>
              <a:t>            review=review[3: 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result['score']=score</a:t>
            </a:r>
          </a:p>
          <a:p>
            <a:r>
              <a:rPr lang="en-US" altLang="ko-KR" dirty="0" smtClean="0"/>
              <a:t>        result['review']=review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result_list.append</a:t>
            </a:r>
            <a:r>
              <a:rPr lang="en-US" altLang="ko-KR" dirty="0" smtClean="0"/>
              <a:t>({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score':score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'</a:t>
            </a:r>
            <a:r>
              <a:rPr lang="en-US" altLang="ko-KR" dirty="0" err="1" smtClean="0"/>
              <a:t>review':review</a:t>
            </a:r>
            <a:endParaRPr lang="en-US" altLang="ko-KR" dirty="0" smtClean="0"/>
          </a:p>
          <a:p>
            <a:r>
              <a:rPr lang="en-US" altLang="ko-KR" dirty="0" smtClean="0"/>
              <a:t>            })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result_list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(input("input save path: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('\\','/')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fetch_reviews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code=</a:t>
            </a:r>
            <a:r>
              <a:rPr lang="en-US" altLang="ko-KR" dirty="0" err="1" smtClean="0"/>
              <a:t>split_url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input_save_path</a:t>
            </a:r>
            <a:r>
              <a:rPr lang="en-US" altLang="ko-KR" dirty="0" smtClean="0"/>
              <a:t>(), 'w', encoding='utf-8')</a:t>
            </a:r>
          </a:p>
          <a:p>
            <a:r>
              <a:rPr lang="en-US" altLang="ko-KR" dirty="0" smtClean="0"/>
              <a:t>    page=1</a:t>
            </a:r>
          </a:p>
          <a:p>
            <a:r>
              <a:rPr lang="en-US" altLang="ko-KR" dirty="0" smtClean="0"/>
              <a:t>    while True:</a:t>
            </a:r>
          </a:p>
          <a:p>
            <a:r>
              <a:rPr lang="en-US" altLang="ko-KR" dirty="0" smtClean="0"/>
              <a:t>        count=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게시물의 검색 개수를 입력하세요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): "))</a:t>
            </a:r>
          </a:p>
          <a:p>
            <a:r>
              <a:rPr lang="en-US" altLang="ko-KR" dirty="0" smtClean="0"/>
              <a:t>        if count%10==0:</a:t>
            </a:r>
          </a:p>
          <a:p>
            <a:r>
              <a:rPr lang="en-US" altLang="ko-KR" dirty="0" smtClean="0"/>
              <a:t>            break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=True</a:t>
            </a:r>
          </a:p>
          <a:p>
            <a:r>
              <a:rPr lang="en-US" altLang="ko-KR" dirty="0" smtClean="0"/>
              <a:t>    while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URL=url1+code+url2+str(page)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fetch_score_result</a:t>
            </a:r>
            <a:r>
              <a:rPr lang="en-US" altLang="ko-KR" dirty="0" smtClean="0"/>
              <a:t>(URL)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for r in </a:t>
            </a:r>
            <a:r>
              <a:rPr lang="en-US" altLang="ko-KR" dirty="0" err="1" smtClean="0"/>
              <a:t>result_list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영화 평점</a:t>
            </a:r>
            <a:r>
              <a:rPr lang="en-US" altLang="ko-KR" dirty="0" smtClean="0"/>
              <a:t>: '+ r['score']+'\n')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: '+ r['review']+'\n')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('=='*40+'\n')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+=1</a:t>
            </a:r>
          </a:p>
          <a:p>
            <a:r>
              <a:rPr lang="en-US" altLang="ko-KR" dirty="0" smtClean="0"/>
              <a:t>            if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&gt;count: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    break</a:t>
            </a:r>
          </a:p>
          <a:p>
            <a:r>
              <a:rPr lang="en-US" altLang="ko-KR" dirty="0" smtClean="0"/>
              <a:t>        page+=1</a:t>
            </a:r>
          </a:p>
          <a:p>
            <a:r>
              <a:rPr lang="en-US" altLang="ko-KR" dirty="0" smtClean="0"/>
              <a:t>        if not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I_count</a:t>
            </a:r>
            <a:r>
              <a:rPr lang="en-US" altLang="ko-KR" dirty="0" smtClean="0"/>
              <a:t>==count: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isLoop</a:t>
            </a:r>
            <a:r>
              <a:rPr lang="en-US" altLang="ko-KR" dirty="0" smtClean="0"/>
              <a:t>=False</a:t>
            </a:r>
          </a:p>
          <a:p>
            <a:r>
              <a:rPr lang="en-US" altLang="ko-KR" dirty="0" smtClean="0"/>
              <a:t>            break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(4,10)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sleepTime</a:t>
            </a:r>
            <a:r>
              <a:rPr lang="en-US" altLang="ko-KR" dirty="0" smtClean="0"/>
              <a:t>)+ '</a:t>
            </a:r>
            <a:r>
              <a:rPr lang="ko-KR" altLang="en-US" dirty="0" smtClean="0"/>
              <a:t>초 기다렸습니다</a:t>
            </a:r>
            <a:r>
              <a:rPr lang="en-US" altLang="ko-KR" dirty="0" smtClean="0"/>
              <a:t>.')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fetch_reviews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1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8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 조별과제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영화평점 </a:t>
            </a:r>
            <a:r>
              <a:rPr lang="ko-KR" altLang="en-US" dirty="0" err="1" smtClean="0"/>
              <a:t>크롤러</a:t>
            </a:r>
            <a:r>
              <a:rPr lang="ko-KR" altLang="en-US" dirty="0" smtClean="0"/>
              <a:t> 소스 </a:t>
            </a:r>
            <a:endParaRPr lang="en-US" altLang="ko-KR" dirty="0" smtClean="0"/>
          </a:p>
          <a:p>
            <a:r>
              <a:rPr lang="ko-KR" altLang="en-US" dirty="0" smtClean="0"/>
              <a:t>분석해서 보고서로 제출하기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결과화면캡쳐할것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4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" y="188640"/>
            <a:ext cx="6876256" cy="550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32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2" y="620688"/>
            <a:ext cx="72609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smtClean="0"/>
              <a:t>re</a:t>
            </a: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정규식을 사용하기 위한 모듈을 불러냄</a:t>
            </a:r>
            <a:endParaRPr lang="en-US" altLang="ko-KR" dirty="0" smtClean="0"/>
          </a:p>
          <a:p>
            <a:r>
              <a:rPr lang="en-US" altLang="ko-KR" dirty="0" smtClean="0"/>
              <a:t>Encoding “utf-8”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하겠다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Key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발급받은 </a:t>
            </a:r>
            <a:r>
              <a:rPr lang="en-US" altLang="ko-KR" dirty="0" smtClean="0"/>
              <a:t>open API Key 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넣음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Code=</a:t>
            </a:r>
            <a:r>
              <a:rPr lang="en-US" altLang="ko-KR" dirty="0" err="1" smtClean="0"/>
              <a:t>getCode</a:t>
            </a:r>
            <a:r>
              <a:rPr lang="en-US" altLang="ko-KR" dirty="0" smtClean="0"/>
              <a:t>(URL)</a:t>
            </a:r>
          </a:p>
          <a:p>
            <a:r>
              <a:rPr lang="en-US" altLang="ko-KR" dirty="0" smtClean="0"/>
              <a:t>=&gt;#</a:t>
            </a:r>
            <a:r>
              <a:rPr lang="ko-KR" altLang="en-US" dirty="0" smtClean="0"/>
              <a:t>위에 입력한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코드 얻어오기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getReviewResul</a:t>
            </a:r>
            <a:r>
              <a:rPr lang="en-US" altLang="ko-KR" dirty="0" smtClean="0"/>
              <a:t>(code)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위에 입력한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시작으로 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가져오기 실행코드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2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1814" r="41385" b="7464"/>
          <a:stretch/>
        </p:blipFill>
        <p:spPr bwMode="auto">
          <a:xfrm>
            <a:off x="179512" y="692696"/>
            <a:ext cx="4680520" cy="533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t="11467" r="26611" b="10607"/>
          <a:stretch/>
        </p:blipFill>
        <p:spPr bwMode="auto">
          <a:xfrm>
            <a:off x="3587072" y="692696"/>
            <a:ext cx="5303420" cy="533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92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11179" r="41078" b="7936"/>
          <a:stretch/>
        </p:blipFill>
        <p:spPr bwMode="auto">
          <a:xfrm>
            <a:off x="22683" y="116632"/>
            <a:ext cx="4984359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13582" r="25676" b="9314"/>
          <a:stretch/>
        </p:blipFill>
        <p:spPr bwMode="auto">
          <a:xfrm>
            <a:off x="3995936" y="56717"/>
            <a:ext cx="5010953" cy="679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11179" r="53836" b="52817"/>
          <a:stretch/>
        </p:blipFill>
        <p:spPr bwMode="auto">
          <a:xfrm>
            <a:off x="323528" y="476672"/>
            <a:ext cx="6624736" cy="44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4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934402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3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012632" cy="590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55"/>
            <a:ext cx="551497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ko-KR" sz="2800" b="1" dirty="0" err="1" smtClean="0"/>
              <a:t>네이버</a:t>
            </a:r>
            <a:r>
              <a:rPr lang="ko-KR" altLang="ko-KR" sz="2800" b="1" dirty="0" smtClean="0"/>
              <a:t> </a:t>
            </a:r>
            <a:r>
              <a:rPr lang="ko-KR" altLang="ko-KR" sz="2800" b="1" dirty="0"/>
              <a:t>영화 평점 </a:t>
            </a:r>
            <a:r>
              <a:rPr lang="ko-KR" altLang="ko-KR" sz="2800" b="1" dirty="0" err="1"/>
              <a:t>크롤러</a:t>
            </a:r>
            <a:r>
              <a:rPr lang="ko-KR" altLang="ko-KR" sz="2800" b="1" dirty="0"/>
              <a:t> 사용 방법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]</a:t>
            </a:r>
          </a:p>
          <a:p>
            <a:endParaRPr lang="ko-KR" altLang="ko-KR" sz="2000" dirty="0"/>
          </a:p>
          <a:p>
            <a:pPr marL="342900" indent="-342900">
              <a:buAutoNum type="arabicPeriod"/>
            </a:pPr>
            <a:r>
              <a:rPr lang="ko-KR" altLang="ko-KR" sz="2000" dirty="0" err="1" smtClean="0"/>
              <a:t>네이버에서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영화 </a:t>
            </a:r>
            <a:r>
              <a:rPr lang="ko-KR" altLang="ko-KR" sz="2000" dirty="0" err="1"/>
              <a:t>를</a:t>
            </a:r>
            <a:r>
              <a:rPr lang="ko-KR" altLang="ko-KR" sz="2000" dirty="0"/>
              <a:t> </a:t>
            </a:r>
            <a:r>
              <a:rPr lang="ko-KR" altLang="ko-KR" sz="2000" dirty="0" err="1"/>
              <a:t>검색창에</a:t>
            </a:r>
            <a:r>
              <a:rPr lang="ko-KR" altLang="ko-KR" sz="2000" dirty="0"/>
              <a:t> 넣고 조회합니다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ko-KR" sz="2000" dirty="0" smtClean="0"/>
              <a:t>여러 </a:t>
            </a:r>
            <a:r>
              <a:rPr lang="ko-KR" altLang="ko-KR" sz="2000" dirty="0"/>
              <a:t>영화가 나오는 데 리뷰를 받고 싶은 영화를 누릅니다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ko-KR" sz="2000" dirty="0" smtClean="0"/>
              <a:t>특정 </a:t>
            </a:r>
            <a:r>
              <a:rPr lang="ko-KR" altLang="ko-KR" sz="2000" dirty="0"/>
              <a:t>영화를 누른 후 아래 부분의 </a:t>
            </a:r>
            <a:r>
              <a:rPr lang="ko-KR" altLang="ko-KR" sz="2000" dirty="0" err="1" smtClean="0"/>
              <a:t>평점탭을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누릅니다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342900" indent="-342900">
              <a:buFontTx/>
              <a:buAutoNum type="arabicPeriod"/>
            </a:pPr>
            <a:r>
              <a:rPr lang="ko-KR" altLang="ko-KR" sz="2000" dirty="0" err="1" smtClean="0"/>
              <a:t>평점탭을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누른 후 맨 위 주소창의 주소를</a:t>
            </a:r>
            <a:r>
              <a:rPr lang="en-US" altLang="ko-KR" sz="2000" dirty="0"/>
              <a:t> CTRL + C </a:t>
            </a:r>
            <a:r>
              <a:rPr lang="ko-KR" altLang="ko-KR" sz="2000" dirty="0"/>
              <a:t>로 복사를 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en-US" altLang="ko-KR" sz="2000" dirty="0"/>
              <a:t>5. </a:t>
            </a:r>
            <a:r>
              <a:rPr lang="en-US" altLang="ko-KR" sz="2000" dirty="0" smtClean="0"/>
              <a:t> </a:t>
            </a:r>
            <a:r>
              <a:rPr lang="ko-KR" altLang="ko-KR" sz="2000" dirty="0" err="1" smtClean="0"/>
              <a:t>파이썬을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실행하여 </a:t>
            </a:r>
            <a:r>
              <a:rPr lang="ko-KR" altLang="ko-KR" sz="2000" dirty="0" err="1"/>
              <a:t>네이버</a:t>
            </a:r>
            <a:r>
              <a:rPr lang="en-US" altLang="ko-KR" sz="2000" dirty="0"/>
              <a:t>_</a:t>
            </a:r>
            <a:r>
              <a:rPr lang="ko-KR" altLang="ko-KR" sz="2000" dirty="0"/>
              <a:t>무비</a:t>
            </a:r>
            <a:r>
              <a:rPr lang="en-US" altLang="ko-KR" sz="2000" dirty="0"/>
              <a:t>_</a:t>
            </a:r>
            <a:r>
              <a:rPr lang="ko-KR" altLang="ko-KR" sz="2000" dirty="0"/>
              <a:t>리뷰</a:t>
            </a:r>
            <a:r>
              <a:rPr lang="en-US" altLang="ko-KR" sz="2000" dirty="0"/>
              <a:t>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ko-KR" sz="2000" dirty="0"/>
              <a:t>를 불러 온 후 전체 코드를 선택한 후</a:t>
            </a:r>
            <a:r>
              <a:rPr lang="en-US" altLang="ko-KR" sz="2000" dirty="0"/>
              <a:t> F5 </a:t>
            </a:r>
            <a:r>
              <a:rPr lang="ko-KR" altLang="ko-KR" sz="2000" dirty="0"/>
              <a:t>번을 눌러 실행합니다</a:t>
            </a:r>
            <a:r>
              <a:rPr lang="en-US" altLang="ko-KR" sz="2000" dirty="0"/>
              <a:t>. </a:t>
            </a:r>
            <a:r>
              <a:rPr lang="ko-KR" altLang="ko-KR" sz="2000" dirty="0"/>
              <a:t>그러면 아래와 같이</a:t>
            </a:r>
            <a:r>
              <a:rPr lang="en-US" altLang="ko-KR" sz="2000" dirty="0"/>
              <a:t> URL </a:t>
            </a:r>
            <a:r>
              <a:rPr lang="ko-KR" altLang="ko-KR" sz="2000" dirty="0"/>
              <a:t>을 입력하라고 하는 창이 나오는데 이 때 앞의</a:t>
            </a:r>
            <a:r>
              <a:rPr lang="en-US" altLang="ko-KR" sz="2000" dirty="0"/>
              <a:t> 4 </a:t>
            </a:r>
            <a:r>
              <a:rPr lang="ko-KR" altLang="ko-KR" sz="2000" dirty="0"/>
              <a:t>번에서 복사했던</a:t>
            </a:r>
            <a:r>
              <a:rPr lang="en-US" altLang="ko-KR" sz="2000" dirty="0"/>
              <a:t> URL </a:t>
            </a:r>
            <a:r>
              <a:rPr lang="ko-KR" altLang="ko-KR" sz="2000" dirty="0"/>
              <a:t>을 붙여 넣기를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  <a:p>
            <a:r>
              <a:rPr lang="en-US" altLang="ko-KR" sz="2000" dirty="0"/>
              <a:t>input save path </a:t>
            </a:r>
            <a:r>
              <a:rPr lang="ko-KR" altLang="ko-KR" sz="2000" dirty="0"/>
              <a:t>는 리뷰를 저장할 경로와 이름을 </a:t>
            </a:r>
            <a:r>
              <a:rPr lang="ko-KR" altLang="ko-KR" sz="2000" dirty="0" err="1"/>
              <a:t>원하는대로</a:t>
            </a:r>
            <a:r>
              <a:rPr lang="ko-KR" altLang="ko-KR" sz="2000" dirty="0"/>
              <a:t> 지정하시면 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ko-KR" altLang="ko-KR" sz="2000" dirty="0"/>
              <a:t>게시물의 검색 개수는 </a:t>
            </a:r>
            <a:r>
              <a:rPr lang="ko-KR" altLang="ko-KR" sz="2000" dirty="0" err="1"/>
              <a:t>크롤링</a:t>
            </a:r>
            <a:r>
              <a:rPr lang="ko-KR" altLang="ko-KR" sz="2000" dirty="0"/>
              <a:t> 하길 원하는 리뷰 개수를 적어 주세요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342900" indent="-342900">
              <a:buFontTx/>
              <a:buAutoNum type="arabicPeriod"/>
            </a:pPr>
            <a:endParaRPr lang="ko-KR" altLang="ko-KR" sz="2000" dirty="0"/>
          </a:p>
          <a:p>
            <a:pPr marL="342900" indent="-342900">
              <a:buAutoNum type="arabicPeriod"/>
            </a:pPr>
            <a:endParaRPr lang="ko-KR" altLang="ko-KR" sz="2000" dirty="0"/>
          </a:p>
        </p:txBody>
      </p:sp>
      <p:sp>
        <p:nvSpPr>
          <p:cNvPr id="3" name="직사각형 2"/>
          <p:cNvSpPr/>
          <p:nvPr/>
        </p:nvSpPr>
        <p:spPr>
          <a:xfrm>
            <a:off x="971600" y="5129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http://movie.naver.com/movie/bi/mi/point.nhn?code=151728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9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" b="7447"/>
          <a:stretch/>
        </p:blipFill>
        <p:spPr bwMode="auto">
          <a:xfrm>
            <a:off x="91725" y="0"/>
            <a:ext cx="88507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9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" r="26304" b="5061"/>
          <a:stretch/>
        </p:blipFill>
        <p:spPr bwMode="auto">
          <a:xfrm>
            <a:off x="25637" y="-53268"/>
            <a:ext cx="6787517" cy="672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3" b="5089"/>
          <a:stretch/>
        </p:blipFill>
        <p:spPr bwMode="auto">
          <a:xfrm>
            <a:off x="-36512" y="188640"/>
            <a:ext cx="90000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4826310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8104" y="2636912"/>
            <a:ext cx="3888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1.Naver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영화 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보고싶은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코코</a:t>
            </a:r>
            <a:r>
              <a:rPr lang="ko-KR" altLang="en-US" dirty="0" smtClean="0"/>
              <a:t> 영화 들어가기</a:t>
            </a:r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영화 </a:t>
            </a:r>
            <a:r>
              <a:rPr lang="ko-KR" altLang="en-US" dirty="0" err="1" smtClean="0"/>
              <a:t>코코</a:t>
            </a:r>
            <a:r>
              <a:rPr lang="ko-KR" altLang="en-US" dirty="0" smtClean="0"/>
              <a:t> 평점 보기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맨 위 주소 복사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실행하기</a:t>
            </a:r>
            <a:r>
              <a:rPr lang="en-US" altLang="ko-KR" dirty="0" smtClean="0"/>
              <a:t>(F5</a:t>
            </a:r>
            <a:r>
              <a:rPr lang="ko-KR" altLang="en-US" dirty="0" err="1" smtClean="0"/>
              <a:t>새로고침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경로와 파일명 입력</a:t>
            </a:r>
            <a:endParaRPr lang="en-US" altLang="ko-KR" dirty="0" smtClean="0"/>
          </a:p>
          <a:p>
            <a:r>
              <a:rPr lang="ko-KR" altLang="en-US" dirty="0" smtClean="0"/>
              <a:t>게시물 검색 개수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로 들어가 메모장으로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2616"/>
            <a:ext cx="4422105" cy="353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8" t="11422" r="4677" b="70823"/>
          <a:stretch/>
        </p:blipFill>
        <p:spPr bwMode="auto">
          <a:xfrm>
            <a:off x="4388578" y="548680"/>
            <a:ext cx="4665703" cy="143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2290</Words>
  <Application>Microsoft Office PowerPoint</Application>
  <PresentationFormat>화면 슬라이드 쇼(4:3)</PresentationFormat>
  <Paragraphs>536</Paragraphs>
  <Slides>14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2월 9일 조별과제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26</cp:revision>
  <dcterms:created xsi:type="dcterms:W3CDTF">2018-01-04T14:47:30Z</dcterms:created>
  <dcterms:modified xsi:type="dcterms:W3CDTF">2018-02-09T08:42:55Z</dcterms:modified>
</cp:coreProperties>
</file>