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4660"/>
  </p:normalViewPr>
  <p:slideViewPr>
    <p:cSldViewPr>
      <p:cViewPr>
        <p:scale>
          <a:sx n="110" d="100"/>
          <a:sy n="110" d="100"/>
        </p:scale>
        <p:origin x="-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67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FF70-A846-4EFD-A138-B2252C26C7B1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09514-2272-4B9B-A562-4646FEF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 import count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as ET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="utf-8"):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if </a:t>
            </a:r>
            <a:r>
              <a:rPr lang="en-US" altLang="ko-KR" dirty="0" err="1" smtClean="0"/>
              <a:t>response.getcode</a:t>
            </a:r>
            <a:r>
              <a:rPr lang="en-US" altLang="ko-KR" dirty="0" smtClean="0"/>
              <a:t>()==200:</a:t>
            </a:r>
          </a:p>
          <a:p>
            <a:r>
              <a:rPr lang="en-US" altLang="ko-KR" dirty="0" smtClean="0"/>
              <a:t>            try: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rcv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except </a:t>
            </a:r>
            <a:r>
              <a:rPr lang="en-US" altLang="ko-KR" dirty="0" err="1" smtClean="0"/>
              <a:t>UnicodeDecodeError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,'replace')</a:t>
            </a:r>
          </a:p>
          <a:p>
            <a:r>
              <a:rPr lang="en-US" altLang="ko-KR" dirty="0" smtClean="0"/>
              <a:t>            return ret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except Exception as e:</a:t>
            </a:r>
          </a:p>
          <a:p>
            <a:r>
              <a:rPr lang="en-US" altLang="ko-KR" dirty="0" smtClean="0"/>
              <a:t>        print(e)</a:t>
            </a:r>
          </a:p>
          <a:p>
            <a:r>
              <a:rPr lang="en-US" altLang="ko-KR" dirty="0" smtClean="0"/>
              <a:t>        print("[%s] Error for URL: %s" %(</a:t>
            </a:r>
            <a:r>
              <a:rPr lang="en-US" altLang="ko-KR" dirty="0" err="1" smtClean="0"/>
              <a:t>datetime.datetime.now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(result):</a:t>
            </a:r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page_idx</a:t>
            </a:r>
            <a:r>
              <a:rPr lang="en-US" altLang="ko-KR" dirty="0" smtClean="0"/>
              <a:t> in count():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=("http://www.pelicana.co.kr/store/stroe_search.html?page=%s&amp;branch_name=&amp;gu=&amp;si=" %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</a:t>
            </a:r>
          </a:p>
          <a:p>
            <a:r>
              <a:rPr lang="en-US" altLang="ko-KR" dirty="0" smtClean="0"/>
              <a:t>        print("[</a:t>
            </a:r>
            <a:r>
              <a:rPr lang="en-US" altLang="ko-KR" dirty="0" err="1" smtClean="0"/>
              <a:t>Pelicana</a:t>
            </a:r>
            <a:r>
              <a:rPr lang="en-US" altLang="ko-KR" dirty="0" smtClean="0"/>
              <a:t> Page]:[%s]" %(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rcv_data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soupData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(rcv_data,'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store_table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soupData.find</a:t>
            </a:r>
            <a:r>
              <a:rPr lang="en-US" altLang="ko-KR" dirty="0" smtClean="0"/>
              <a:t>('table',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={'</a:t>
            </a:r>
            <a:r>
              <a:rPr lang="en-US" altLang="ko-KR" dirty="0" err="1" smtClean="0"/>
              <a:t>class':'table</a:t>
            </a:r>
            <a:r>
              <a:rPr lang="en-US" altLang="ko-KR" dirty="0" smtClean="0"/>
              <a:t> mt20'})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store_table.find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store_tr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tbody.findAll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'):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=list(</a:t>
            </a:r>
            <a:r>
              <a:rPr lang="en-US" altLang="ko-KR" dirty="0" err="1" smtClean="0"/>
              <a:t>store_tr.strings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[1]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[3]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store_address.split</a:t>
            </a:r>
            <a:r>
              <a:rPr lang="en-US" altLang="ko-KR" dirty="0" smtClean="0"/>
              <a:t>()[:2]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]+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+[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(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==True):</a:t>
            </a:r>
          </a:p>
          <a:p>
            <a:r>
              <a:rPr lang="en-US" altLang="ko-KR" dirty="0" smtClean="0"/>
              <a:t>            return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result=[]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print("PELICANA ADDRESS CRAWLING START")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</a:t>
            </a:r>
          </a:p>
          <a:p>
            <a:r>
              <a:rPr lang="en-US" altLang="ko-KR" dirty="0" smtClean="0"/>
              <a:t>    print(result)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pd.DataFrame</a:t>
            </a:r>
            <a:r>
              <a:rPr lang="en-US" altLang="ko-KR" dirty="0" smtClean="0"/>
              <a:t>(result, columns=('store','</a:t>
            </a:r>
            <a:r>
              <a:rPr lang="en-US" altLang="ko-KR" dirty="0" err="1" smtClean="0"/>
              <a:t>sido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gungu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pelicana_table.to_csv</a:t>
            </a:r>
            <a:r>
              <a:rPr lang="en-US" altLang="ko-KR" dirty="0" smtClean="0"/>
              <a:t>("C:\pelicana.csv", encoding="cp949", mode='w', index=True)</a:t>
            </a:r>
          </a:p>
          <a:p>
            <a:r>
              <a:rPr lang="en-US" altLang="ko-KR" dirty="0" smtClean="0"/>
              <a:t>    del result[:]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__name__=="__main__":</a:t>
            </a:r>
          </a:p>
          <a:p>
            <a:r>
              <a:rPr lang="en-US" altLang="ko-KR" dirty="0" smtClean="0"/>
              <a:t>    main()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09514-2272-4B9B-A562-4646FEFAB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 import count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as ET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="utf-8"):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if </a:t>
            </a:r>
            <a:r>
              <a:rPr lang="en-US" altLang="ko-KR" dirty="0" err="1" smtClean="0"/>
              <a:t>response.getcode</a:t>
            </a:r>
            <a:r>
              <a:rPr lang="en-US" altLang="ko-KR" dirty="0" smtClean="0"/>
              <a:t>()==200:</a:t>
            </a:r>
          </a:p>
          <a:p>
            <a:r>
              <a:rPr lang="en-US" altLang="ko-KR" dirty="0" smtClean="0"/>
              <a:t>            try: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rcv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except </a:t>
            </a:r>
            <a:r>
              <a:rPr lang="en-US" altLang="ko-KR" dirty="0" err="1" smtClean="0"/>
              <a:t>UnicodeDecodeError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,'replace')</a:t>
            </a:r>
          </a:p>
          <a:p>
            <a:r>
              <a:rPr lang="en-US" altLang="ko-KR" dirty="0" smtClean="0"/>
              <a:t>            return ret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except Exception as e:</a:t>
            </a:r>
          </a:p>
          <a:p>
            <a:r>
              <a:rPr lang="en-US" altLang="ko-KR" dirty="0" smtClean="0"/>
              <a:t>        print(e)</a:t>
            </a:r>
          </a:p>
          <a:p>
            <a:r>
              <a:rPr lang="en-US" altLang="ko-KR" dirty="0" smtClean="0"/>
              <a:t>        print("[%s] Error for URL: %s" %(</a:t>
            </a:r>
            <a:r>
              <a:rPr lang="en-US" altLang="ko-KR" dirty="0" err="1" smtClean="0"/>
              <a:t>datetime.datetime.now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(result):</a:t>
            </a:r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page_idx</a:t>
            </a:r>
            <a:r>
              <a:rPr lang="en-US" altLang="ko-KR" dirty="0" smtClean="0"/>
              <a:t> in count():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=("http://www.pelicana.co.kr/store/stroe_search.html?page=%s&amp;branch_name=&amp;gu=&amp;si=" %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</a:t>
            </a:r>
          </a:p>
          <a:p>
            <a:r>
              <a:rPr lang="en-US" altLang="ko-KR" dirty="0" smtClean="0"/>
              <a:t>        print("[</a:t>
            </a:r>
            <a:r>
              <a:rPr lang="en-US" altLang="ko-KR" dirty="0" err="1" smtClean="0"/>
              <a:t>Pelicana</a:t>
            </a:r>
            <a:r>
              <a:rPr lang="en-US" altLang="ko-KR" dirty="0" smtClean="0"/>
              <a:t> Page]:[%s]" %(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rcv_data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soupData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(rcv_data,'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store_table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soupData.find</a:t>
            </a:r>
            <a:r>
              <a:rPr lang="en-US" altLang="ko-KR" dirty="0" smtClean="0"/>
              <a:t>('table',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={'</a:t>
            </a:r>
            <a:r>
              <a:rPr lang="en-US" altLang="ko-KR" dirty="0" err="1" smtClean="0"/>
              <a:t>class':'table</a:t>
            </a:r>
            <a:r>
              <a:rPr lang="en-US" altLang="ko-KR" dirty="0" smtClean="0"/>
              <a:t> mt20'})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store_table.find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store_tr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tbody.findAll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'):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=list(</a:t>
            </a:r>
            <a:r>
              <a:rPr lang="en-US" altLang="ko-KR" dirty="0" err="1" smtClean="0"/>
              <a:t>store_tr.strings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[1]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[3]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store_address.split</a:t>
            </a:r>
            <a:r>
              <a:rPr lang="en-US" altLang="ko-KR" dirty="0" smtClean="0"/>
              <a:t>()[:2]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]+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+[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(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==True):</a:t>
            </a:r>
          </a:p>
          <a:p>
            <a:r>
              <a:rPr lang="en-US" altLang="ko-KR" dirty="0" smtClean="0"/>
              <a:t>            return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result=[]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print("PELICANA ADDRESS CRAWLING START")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</a:t>
            </a:r>
          </a:p>
          <a:p>
            <a:r>
              <a:rPr lang="en-US" altLang="ko-KR" dirty="0" smtClean="0"/>
              <a:t>    print(result)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pd.DataFrame</a:t>
            </a:r>
            <a:r>
              <a:rPr lang="en-US" altLang="ko-KR" dirty="0" smtClean="0"/>
              <a:t>(result, columns=('store','</a:t>
            </a:r>
            <a:r>
              <a:rPr lang="en-US" altLang="ko-KR" dirty="0" err="1" smtClean="0"/>
              <a:t>sido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gungu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pelicana_table.to_csv</a:t>
            </a:r>
            <a:r>
              <a:rPr lang="en-US" altLang="ko-KR" dirty="0" smtClean="0"/>
              <a:t>("C:\pelicana.csv", encoding="cp949", mode='w', index=True)</a:t>
            </a:r>
          </a:p>
          <a:p>
            <a:r>
              <a:rPr lang="en-US" altLang="ko-KR" dirty="0" smtClean="0"/>
              <a:t>    del result[:]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__name__=="__main__":</a:t>
            </a:r>
          </a:p>
          <a:p>
            <a:r>
              <a:rPr lang="en-US" altLang="ko-KR" dirty="0" smtClean="0"/>
              <a:t>    main()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09514-2272-4B9B-A562-4646FEFAB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8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 import count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as ET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="utf-8"):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if </a:t>
            </a:r>
            <a:r>
              <a:rPr lang="en-US" altLang="ko-KR" dirty="0" err="1" smtClean="0"/>
              <a:t>response.getcode</a:t>
            </a:r>
            <a:r>
              <a:rPr lang="en-US" altLang="ko-KR" dirty="0" smtClean="0"/>
              <a:t>()==200:</a:t>
            </a:r>
          </a:p>
          <a:p>
            <a:r>
              <a:rPr lang="en-US" altLang="ko-KR" dirty="0" smtClean="0"/>
              <a:t>            try: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rcv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except </a:t>
            </a:r>
            <a:r>
              <a:rPr lang="en-US" altLang="ko-KR" dirty="0" err="1" smtClean="0"/>
              <a:t>UnicodeDecodeError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ret=</a:t>
            </a:r>
            <a:r>
              <a:rPr lang="en-US" altLang="ko-KR" dirty="0" err="1" smtClean="0"/>
              <a:t>rcv.decode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,'replace')</a:t>
            </a:r>
          </a:p>
          <a:p>
            <a:r>
              <a:rPr lang="en-US" altLang="ko-KR" dirty="0" smtClean="0"/>
              <a:t>            return ret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except Exception as e:</a:t>
            </a:r>
          </a:p>
          <a:p>
            <a:r>
              <a:rPr lang="en-US" altLang="ko-KR" dirty="0" smtClean="0"/>
              <a:t>        print(e)</a:t>
            </a:r>
          </a:p>
          <a:p>
            <a:r>
              <a:rPr lang="en-US" altLang="ko-KR" dirty="0" smtClean="0"/>
              <a:t>        print("[%s] Error for URL: %s" %(</a:t>
            </a:r>
            <a:r>
              <a:rPr lang="en-US" altLang="ko-KR" dirty="0" err="1" smtClean="0"/>
              <a:t>datetime.datetime.now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(result):</a:t>
            </a:r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page_idx</a:t>
            </a:r>
            <a:r>
              <a:rPr lang="en-US" altLang="ko-KR" dirty="0" smtClean="0"/>
              <a:t> in count():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=("http://www.pelicana.co.kr/store/stroe_search.html?page=%s&amp;branch_name=&amp;gu=&amp;si=" %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</a:t>
            </a:r>
          </a:p>
          <a:p>
            <a:r>
              <a:rPr lang="en-US" altLang="ko-KR" dirty="0" smtClean="0"/>
              <a:t>        print("[</a:t>
            </a:r>
            <a:r>
              <a:rPr lang="en-US" altLang="ko-KR" dirty="0" err="1" smtClean="0"/>
              <a:t>Pelicana</a:t>
            </a:r>
            <a:r>
              <a:rPr lang="en-US" altLang="ko-KR" dirty="0" smtClean="0"/>
              <a:t> Page]:[%s]" %(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(page_idx+1)))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rcv_data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get_request_url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Pelicana_URL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soupData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(rcv_data,'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store_table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soupData.find</a:t>
            </a:r>
            <a:r>
              <a:rPr lang="en-US" altLang="ko-KR" dirty="0" smtClean="0"/>
              <a:t>('table',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={'</a:t>
            </a:r>
            <a:r>
              <a:rPr lang="en-US" altLang="ko-KR" dirty="0" err="1" smtClean="0"/>
              <a:t>class':'table</a:t>
            </a:r>
            <a:r>
              <a:rPr lang="en-US" altLang="ko-KR" dirty="0" smtClean="0"/>
              <a:t> mt20'})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store_table.find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store_tr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tbody.findAll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'):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=list(</a:t>
            </a:r>
            <a:r>
              <a:rPr lang="en-US" altLang="ko-KR" dirty="0" err="1" smtClean="0"/>
              <a:t>store_tr.strings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[1]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tr_tag</a:t>
            </a:r>
            <a:r>
              <a:rPr lang="en-US" altLang="ko-KR" dirty="0" smtClean="0"/>
              <a:t>[3]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store_address.split</a:t>
            </a:r>
            <a:r>
              <a:rPr lang="en-US" altLang="ko-KR" dirty="0" smtClean="0"/>
              <a:t>()[:2]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store_name</a:t>
            </a:r>
            <a:r>
              <a:rPr lang="en-US" altLang="ko-KR" dirty="0" smtClean="0"/>
              <a:t>]+</a:t>
            </a:r>
            <a:r>
              <a:rPr lang="en-US" altLang="ko-KR" dirty="0" err="1" smtClean="0"/>
              <a:t>store_sido_gu</a:t>
            </a:r>
            <a:r>
              <a:rPr lang="en-US" altLang="ko-KR" dirty="0" smtClean="0"/>
              <a:t>+[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(</a:t>
            </a:r>
            <a:r>
              <a:rPr lang="en-US" altLang="ko-KR" dirty="0" err="1" smtClean="0"/>
              <a:t>bEnd</a:t>
            </a:r>
            <a:r>
              <a:rPr lang="en-US" altLang="ko-KR" dirty="0" smtClean="0"/>
              <a:t>==True):</a:t>
            </a:r>
          </a:p>
          <a:p>
            <a:r>
              <a:rPr lang="en-US" altLang="ko-KR" dirty="0" smtClean="0"/>
              <a:t>            return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result=[]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print("PELICANA ADDRESS CRAWLING START")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getPelicanaAddress</a:t>
            </a:r>
            <a:r>
              <a:rPr lang="en-US" altLang="ko-KR" dirty="0" smtClean="0"/>
              <a:t>(result)</a:t>
            </a:r>
          </a:p>
          <a:p>
            <a:r>
              <a:rPr lang="en-US" altLang="ko-KR" dirty="0" smtClean="0"/>
              <a:t>    print(result)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pd.DataFrame</a:t>
            </a:r>
            <a:r>
              <a:rPr lang="en-US" altLang="ko-KR" dirty="0" smtClean="0"/>
              <a:t>(result, columns=('store','</a:t>
            </a:r>
            <a:r>
              <a:rPr lang="en-US" altLang="ko-KR" dirty="0" err="1" smtClean="0"/>
              <a:t>sido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gungu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store_address</a:t>
            </a:r>
            <a:r>
              <a:rPr lang="en-US" altLang="ko-KR" dirty="0" smtClean="0"/>
              <a:t>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pelicana_table.to_csv</a:t>
            </a:r>
            <a:r>
              <a:rPr lang="en-US" altLang="ko-KR" dirty="0" smtClean="0"/>
              <a:t>("C:\pelicana.csv", encoding="cp949", mode='w', index=True)</a:t>
            </a:r>
          </a:p>
          <a:p>
            <a:r>
              <a:rPr lang="en-US" altLang="ko-KR" dirty="0" smtClean="0"/>
              <a:t>    del result[:]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__name__=="__main__":</a:t>
            </a:r>
          </a:p>
          <a:p>
            <a:r>
              <a:rPr lang="en-US" altLang="ko-KR" dirty="0" smtClean="0"/>
              <a:t>    main()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09514-2272-4B9B-A562-4646FEFAB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일반적인 웹 서비스 데이터수집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페리카나 매장 찾기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7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소스 확인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r="13284"/>
          <a:stretch/>
        </p:blipFill>
        <p:spPr bwMode="auto">
          <a:xfrm>
            <a:off x="0" y="1988840"/>
            <a:ext cx="5825613" cy="4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73250"/>
            <a:ext cx="4680520" cy="3337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7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형식 확인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289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32040" y="2636912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설명선 4"/>
          <p:cNvSpPr/>
          <p:nvPr/>
        </p:nvSpPr>
        <p:spPr>
          <a:xfrm>
            <a:off x="3167844" y="3429000"/>
            <a:ext cx="4248472" cy="1728192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page=#</a:t>
            </a:r>
            <a:r>
              <a:rPr lang="ko-KR" altLang="en-US" sz="2400" smtClean="0">
                <a:solidFill>
                  <a:srgbClr val="FF0000"/>
                </a:solidFill>
              </a:rPr>
              <a:t>페이지번호</a:t>
            </a:r>
            <a:r>
              <a:rPr lang="en-US" altLang="ko-KR" sz="2400" smtClean="0">
                <a:solidFill>
                  <a:srgbClr val="FF0000"/>
                </a:solidFill>
              </a:rPr>
              <a:t>#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3825"/>
            <a:ext cx="88773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7221" y="339018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00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724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50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-1" r="60807" b="39941"/>
          <a:stretch/>
        </p:blipFill>
        <p:spPr bwMode="auto">
          <a:xfrm>
            <a:off x="467544" y="1628800"/>
            <a:ext cx="3672408" cy="471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38524"/>
          <a:stretch/>
        </p:blipFill>
        <p:spPr bwMode="auto">
          <a:xfrm>
            <a:off x="4139952" y="1628800"/>
            <a:ext cx="4392488" cy="445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188" y="0"/>
            <a:ext cx="900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페리카나</a:t>
            </a:r>
            <a:r>
              <a:rPr lang="ko-KR" altLang="en-US" sz="2800" b="1" dirty="0" smtClean="0"/>
              <a:t> 매장이 뜸</a:t>
            </a:r>
            <a:r>
              <a:rPr lang="en-US" altLang="ko-KR" sz="2800" b="1" dirty="0" smtClean="0"/>
              <a:t>!! </a:t>
            </a:r>
            <a:r>
              <a:rPr lang="ko-KR" altLang="en-US" sz="2800" b="1" dirty="0" smtClean="0"/>
              <a:t>페이지가 다 뜰 때까지 기다린 후 파일이 생성되었는지 확인한다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99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11079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5162" y="116632"/>
            <a:ext cx="77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C </a:t>
            </a:r>
            <a:r>
              <a:rPr lang="ko-KR" altLang="en-US" sz="3200" b="1" dirty="0" smtClean="0"/>
              <a:t>드라이브에 </a:t>
            </a:r>
            <a:r>
              <a:rPr lang="ko-KR" altLang="en-US" sz="3200" b="1" dirty="0" err="1" smtClean="0"/>
              <a:t>페리카나</a:t>
            </a:r>
            <a:r>
              <a:rPr lang="ko-KR" altLang="en-US" sz="3200" b="1" dirty="0" smtClean="0"/>
              <a:t> 엑셀파일이 생김</a:t>
            </a:r>
            <a:endParaRPr lang="ko-KR" altLang="en-US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5" t="12989" r="17187" b="27832"/>
          <a:stretch/>
        </p:blipFill>
        <p:spPr bwMode="auto">
          <a:xfrm>
            <a:off x="3616516" y="836712"/>
            <a:ext cx="5556724" cy="443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1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170080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pip install pandas</a:t>
            </a:r>
            <a:r>
              <a:rPr lang="ko-KR" altLang="en-US" dirty="0" smtClean="0"/>
              <a:t>를 깐다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6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824</Words>
  <Application>Microsoft Office PowerPoint</Application>
  <PresentationFormat>화면 슬라이드 쇼(4:3)</PresentationFormat>
  <Paragraphs>192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일반적인 웹 서비스 데이터수집</vt:lpstr>
      <vt:lpstr>페리카나 매장 찾기</vt:lpstr>
      <vt:lpstr>html 소스 확인</vt:lpstr>
      <vt:lpstr>url 형식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일반적인 웹 서비스 데이터수집</dc:title>
  <dc:creator>Windows 사용자</dc:creator>
  <cp:lastModifiedBy>student</cp:lastModifiedBy>
  <cp:revision>19</cp:revision>
  <dcterms:created xsi:type="dcterms:W3CDTF">2018-02-08T13:58:41Z</dcterms:created>
  <dcterms:modified xsi:type="dcterms:W3CDTF">2018-02-09T08:43:01Z</dcterms:modified>
</cp:coreProperties>
</file>