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EE0E-34B0-4ADB-80B2-03B1915BC0C0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8728-AF9F-4158-B32D-DF4EA604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EE0E-34B0-4ADB-80B2-03B1915BC0C0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8728-AF9F-4158-B32D-DF4EA604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4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EE0E-34B0-4ADB-80B2-03B1915BC0C0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8728-AF9F-4158-B32D-DF4EA604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9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EE0E-34B0-4ADB-80B2-03B1915BC0C0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8728-AF9F-4158-B32D-DF4EA604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EE0E-34B0-4ADB-80B2-03B1915BC0C0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8728-AF9F-4158-B32D-DF4EA604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5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EE0E-34B0-4ADB-80B2-03B1915BC0C0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8728-AF9F-4158-B32D-DF4EA604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EE0E-34B0-4ADB-80B2-03B1915BC0C0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8728-AF9F-4158-B32D-DF4EA604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5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EE0E-34B0-4ADB-80B2-03B1915BC0C0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8728-AF9F-4158-B32D-DF4EA604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5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EE0E-34B0-4ADB-80B2-03B1915BC0C0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8728-AF9F-4158-B32D-DF4EA604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EE0E-34B0-4ADB-80B2-03B1915BC0C0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8728-AF9F-4158-B32D-DF4EA604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9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EE0E-34B0-4ADB-80B2-03B1915BC0C0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8728-AF9F-4158-B32D-DF4EA604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50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EE0E-34B0-4ADB-80B2-03B1915BC0C0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8728-AF9F-4158-B32D-DF4EA604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7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t="11814" r="41385" b="7464"/>
          <a:stretch/>
        </p:blipFill>
        <p:spPr bwMode="auto">
          <a:xfrm>
            <a:off x="179512" y="692696"/>
            <a:ext cx="4680520" cy="533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" t="11467" r="26611" b="10607"/>
          <a:stretch/>
        </p:blipFill>
        <p:spPr bwMode="auto">
          <a:xfrm>
            <a:off x="3587072" y="692696"/>
            <a:ext cx="5303420" cy="533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68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t="11179" r="41078" b="7936"/>
          <a:stretch/>
        </p:blipFill>
        <p:spPr bwMode="auto">
          <a:xfrm>
            <a:off x="22683" y="116632"/>
            <a:ext cx="4984359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" t="13582" r="25676" b="9314"/>
          <a:stretch/>
        </p:blipFill>
        <p:spPr bwMode="auto">
          <a:xfrm>
            <a:off x="3995936" y="56717"/>
            <a:ext cx="5010953" cy="679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23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11179" r="53836" b="52817"/>
          <a:stretch/>
        </p:blipFill>
        <p:spPr bwMode="auto">
          <a:xfrm>
            <a:off x="323528" y="476672"/>
            <a:ext cx="6624736" cy="446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52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2018-02-09T08:41:37Z</dcterms:created>
  <dcterms:modified xsi:type="dcterms:W3CDTF">2018-02-09T08:42:17Z</dcterms:modified>
</cp:coreProperties>
</file>