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A202E-2A92-43FD-A77E-99636B7D8A9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E1625-14D2-4E2C-B41C-9D9797D17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6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smtClean="0"/>
              <a:t>a=input("</a:t>
            </a:r>
            <a:r>
              <a:rPr lang="ko-KR" altLang="en-US" dirty="0" smtClean="0"/>
              <a:t>검색 분류를 입력하세요</a:t>
            </a:r>
            <a:r>
              <a:rPr lang="en-US" altLang="ko-KR" dirty="0" smtClean="0"/>
              <a:t>. 1-</a:t>
            </a:r>
            <a:r>
              <a:rPr lang="ko-KR" altLang="en-US" dirty="0" smtClean="0"/>
              <a:t>뉴스 </a:t>
            </a:r>
            <a:r>
              <a:rPr lang="en-US" altLang="ko-KR" dirty="0" smtClean="0"/>
              <a:t>2-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</a:t>
            </a:r>
            <a:r>
              <a:rPr lang="en-US" altLang="ko-KR" dirty="0" smtClean="0"/>
              <a:t>3-</a:t>
            </a:r>
            <a:r>
              <a:rPr lang="ko-KR" altLang="en-US" dirty="0" smtClean="0"/>
              <a:t>카페 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if a=="1":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defaultURL</a:t>
            </a:r>
            <a:r>
              <a:rPr lang="en-US" altLang="ko-KR" dirty="0" smtClean="0"/>
              <a:t> = 'https://openapi.naver.com/v1/search/news.xml?'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defaultURL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a=="2":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defaultURL</a:t>
            </a:r>
            <a:r>
              <a:rPr lang="en-US" altLang="ko-KR" dirty="0" smtClean="0"/>
              <a:t> = 'https://openapi.naver.com/v1/search/blog.xml?'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defaultURL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a=="3":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defaultURL</a:t>
            </a:r>
            <a:r>
              <a:rPr lang="en-US" altLang="ko-KR" dirty="0" smtClean="0"/>
              <a:t> = 'https://openapi.naver.com/v1/search/cafearticle.xml?'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defaultURL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 </a:t>
            </a:r>
            <a:r>
              <a:rPr lang="ko-KR" altLang="en-US" dirty="0" smtClean="0"/>
              <a:t>가져올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에서 사용하는 요청 변수를 각각의 변수에 담아줌 </a:t>
            </a:r>
          </a:p>
          <a:p>
            <a:r>
              <a:rPr lang="en-US" altLang="ko-KR" dirty="0" smtClean="0"/>
              <a:t>sort = 'sort=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' #</a:t>
            </a:r>
            <a:r>
              <a:rPr lang="ko-KR" altLang="en-US" dirty="0" smtClean="0"/>
              <a:t>검색 정렬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유사도</a:t>
            </a:r>
            <a:r>
              <a:rPr lang="en-US" altLang="ko-KR" dirty="0" smtClean="0"/>
              <a:t>), date(</a:t>
            </a:r>
            <a:r>
              <a:rPr lang="ko-KR" altLang="en-US" dirty="0" smtClean="0"/>
              <a:t>날짜순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start = '&amp;start=1' #</a:t>
            </a:r>
            <a:r>
              <a:rPr lang="ko-KR" altLang="en-US" dirty="0" smtClean="0"/>
              <a:t>검색시작위치 </a:t>
            </a:r>
            <a:r>
              <a:rPr lang="en-US" altLang="ko-KR" dirty="0" smtClean="0"/>
              <a:t>(1-1000)</a:t>
            </a:r>
          </a:p>
          <a:p>
            <a:r>
              <a:rPr lang="en-US" altLang="ko-KR" dirty="0" smtClean="0"/>
              <a:t>display = '&amp;display=100' #</a:t>
            </a:r>
            <a:r>
              <a:rPr lang="ko-KR" altLang="en-US" dirty="0" smtClean="0"/>
              <a:t>검색결과 출력건수 지정 </a:t>
            </a:r>
            <a:r>
              <a:rPr lang="en-US" altLang="ko-KR" dirty="0" smtClean="0"/>
              <a:t>(10-100)</a:t>
            </a:r>
          </a:p>
          <a:p>
            <a:r>
              <a:rPr lang="en-US" altLang="ko-KR" dirty="0" smtClean="0"/>
              <a:t>query = '&amp;query=' + 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 ")))  # </a:t>
            </a:r>
            <a:r>
              <a:rPr lang="ko-KR" altLang="en-US" dirty="0" smtClean="0"/>
              <a:t>사용자에게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quote_plus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</a:t>
            </a:r>
            <a:r>
              <a:rPr lang="en-US" altLang="ko-KR" dirty="0" smtClean="0"/>
              <a:t>UTF-8 </a:t>
            </a:r>
            <a:r>
              <a:rPr lang="ko-KR" altLang="en-US" dirty="0" smtClean="0"/>
              <a:t>타입에 맞도록 변환시켜 줍니다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fullURL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defaultURL</a:t>
            </a:r>
            <a:r>
              <a:rPr lang="en-US" altLang="ko-KR" dirty="0" smtClean="0"/>
              <a:t> + sort + start + display + query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fullURL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file = open("C:\\python36\\"+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파일명을 입력하세요</a:t>
            </a:r>
            <a:r>
              <a:rPr lang="en-US" altLang="ko-KR" dirty="0" smtClean="0"/>
              <a:t>"))+".txt", "w", encoding='utf-8') #</a:t>
            </a:r>
            <a:r>
              <a:rPr lang="ko-KR" altLang="en-US" dirty="0" smtClean="0"/>
              <a:t>저장 위치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headers={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Host':'openapi.naver.com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User-Agent':'curl</a:t>
            </a:r>
            <a:r>
              <a:rPr lang="en-US" altLang="ko-KR" dirty="0" smtClean="0"/>
              <a:t>/7.43.0',</a:t>
            </a:r>
          </a:p>
          <a:p>
            <a:r>
              <a:rPr lang="en-US" altLang="ko-KR" dirty="0" smtClean="0"/>
              <a:t>        'Accept':'*/*',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Content-Type':'application</a:t>
            </a:r>
            <a:r>
              <a:rPr lang="en-US" altLang="ko-KR" dirty="0" smtClean="0"/>
              <a:t>/xml',</a:t>
            </a:r>
          </a:p>
          <a:p>
            <a:r>
              <a:rPr lang="en-US" altLang="ko-KR" dirty="0" smtClean="0"/>
              <a:t>        'X-Naver-Client-Id':'014VqkiZDGAZIzLtMb7m',</a:t>
            </a:r>
          </a:p>
          <a:p>
            <a:r>
              <a:rPr lang="en-US" altLang="ko-KR" dirty="0" smtClean="0"/>
              <a:t>        'X-Naver-Client-Secret':'cVJTbXqNe3'</a:t>
            </a:r>
          </a:p>
          <a:p>
            <a:r>
              <a:rPr lang="en-US" altLang="ko-KR" dirty="0" smtClean="0"/>
              <a:t>        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req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fullURL</a:t>
            </a:r>
            <a:r>
              <a:rPr lang="en-US" altLang="ko-KR" dirty="0" smtClean="0"/>
              <a:t>, headers=headers)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생성된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객체를 </a:t>
            </a:r>
            <a:r>
              <a:rPr lang="en-US" altLang="ko-KR" dirty="0" err="1" smtClean="0"/>
              <a:t>uplopen</a:t>
            </a:r>
            <a:r>
              <a:rPr lang="ko-KR" altLang="en-US" dirty="0" smtClean="0"/>
              <a:t>함수의 인수로 전달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이렇게 되면 헤더 정보를 포함하여 서버에게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요청</a:t>
            </a:r>
          </a:p>
          <a:p>
            <a:r>
              <a:rPr lang="en-US" altLang="ko-KR" dirty="0" smtClean="0"/>
              <a:t>f = 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) #response </a:t>
            </a:r>
          </a:p>
          <a:p>
            <a:r>
              <a:rPr lang="en-US" altLang="ko-KR" dirty="0" err="1" smtClean="0"/>
              <a:t>resultXML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f.read</a:t>
            </a:r>
            <a:r>
              <a:rPr lang="en-US" altLang="ko-KR" dirty="0" smtClean="0"/>
              <a:t>() #</a:t>
            </a:r>
            <a:r>
              <a:rPr lang="ko-KR" altLang="en-US" dirty="0" err="1" smtClean="0"/>
              <a:t>요청받은</a:t>
            </a:r>
            <a:r>
              <a:rPr lang="ko-KR" altLang="en-US" dirty="0" smtClean="0"/>
              <a:t> 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관련정보를 </a:t>
            </a:r>
            <a:r>
              <a:rPr lang="ko-KR" altLang="en-US" dirty="0" err="1" smtClean="0"/>
              <a:t>담고있는</a:t>
            </a:r>
            <a:r>
              <a:rPr lang="ko-KR" altLang="en-US" dirty="0" smtClean="0"/>
              <a:t> 추상화된 클래스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xmlsoup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resultXML</a:t>
            </a:r>
            <a:r>
              <a:rPr lang="en-US" altLang="ko-KR" dirty="0" smtClean="0"/>
              <a:t>, '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') #parsing html </a:t>
            </a:r>
            <a:r>
              <a:rPr lang="ko-KR" altLang="en-US" dirty="0" smtClean="0"/>
              <a:t>형태로 </a:t>
            </a:r>
            <a:r>
              <a:rPr lang="en-US" altLang="ko-KR" dirty="0" smtClean="0"/>
              <a:t>or </a:t>
            </a:r>
            <a:r>
              <a:rPr lang="en-US" altLang="ko-KR" dirty="0" err="1" smtClean="0"/>
              <a:t>lxml</a:t>
            </a:r>
            <a:endParaRPr lang="en-US" altLang="ko-KR" dirty="0" smtClean="0"/>
          </a:p>
          <a:p>
            <a:r>
              <a:rPr lang="en-US" altLang="ko-KR" dirty="0" err="1" smtClean="0"/>
              <a:t>xmlsoup</a:t>
            </a:r>
            <a:endParaRPr lang="en-US" altLang="ko-KR" dirty="0" smtClean="0"/>
          </a:p>
          <a:p>
            <a:r>
              <a:rPr lang="en-US" altLang="ko-KR" dirty="0" smtClean="0"/>
              <a:t>items = </a:t>
            </a:r>
            <a:r>
              <a:rPr lang="en-US" altLang="ko-KR" dirty="0" err="1" smtClean="0"/>
              <a:t>xmlsoup.find_all</a:t>
            </a:r>
            <a:r>
              <a:rPr lang="en-US" altLang="ko-KR" dirty="0" smtClean="0"/>
              <a:t>('item') </a:t>
            </a:r>
          </a:p>
          <a:p>
            <a:r>
              <a:rPr lang="en-US" altLang="ko-KR" dirty="0" smtClean="0"/>
              <a:t>#item </a:t>
            </a:r>
            <a:r>
              <a:rPr lang="ko-KR" altLang="en-US" dirty="0" smtClean="0"/>
              <a:t>객체 모두 찾는 </a:t>
            </a:r>
            <a:r>
              <a:rPr lang="en-US" altLang="ko-KR" dirty="0" smtClean="0"/>
              <a:t>&lt;item&gt;&lt;title&gt;</a:t>
            </a:r>
          </a:p>
          <a:p>
            <a:r>
              <a:rPr lang="en-US" altLang="ko-KR" dirty="0" smtClean="0"/>
              <a:t>items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개별 검색 결과이며</a:t>
            </a:r>
            <a:r>
              <a:rPr lang="en-US" altLang="ko-KR" dirty="0" smtClean="0"/>
              <a:t>, title, link, description, </a:t>
            </a:r>
            <a:r>
              <a:rPr lang="en-US" altLang="ko-KR" dirty="0" err="1" smtClean="0"/>
              <a:t>bloggername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bloggerlink</a:t>
            </a:r>
            <a:r>
              <a:rPr lang="ko-KR" altLang="en-US" dirty="0" smtClean="0"/>
              <a:t>을 포함</a:t>
            </a:r>
          </a:p>
          <a:p>
            <a:r>
              <a:rPr lang="en-US" altLang="ko-KR" dirty="0" err="1" smtClean="0"/>
              <a:t>len</a:t>
            </a:r>
            <a:r>
              <a:rPr lang="en-US" altLang="ko-KR" dirty="0" smtClean="0"/>
              <a:t>(items)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item in items:</a:t>
            </a:r>
          </a:p>
          <a:p>
            <a:r>
              <a:rPr lang="en-US" altLang="ko-KR" dirty="0" smtClean="0"/>
              <a:t>    if a=="1":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('--------------------------\n')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뉴스제목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item.title.get_text</a:t>
            </a:r>
            <a:r>
              <a:rPr lang="en-US" altLang="ko-KR" dirty="0" smtClean="0"/>
              <a:t>(strip=True) + '\n')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내용요약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item.description.get_text</a:t>
            </a:r>
            <a:r>
              <a:rPr lang="en-US" altLang="ko-KR" dirty="0" smtClean="0"/>
              <a:t>(strip=True) + '\n')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뉴스주소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item.link.get_text</a:t>
            </a:r>
            <a:r>
              <a:rPr lang="en-US" altLang="ko-KR" dirty="0" smtClean="0"/>
              <a:t>(strip=True) + '\n')  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('--------------------------\n')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a=="2":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('--------------------------\n')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err="1" smtClean="0"/>
              <a:t>블로그제목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item.title.get_text</a:t>
            </a:r>
            <a:r>
              <a:rPr lang="en-US" altLang="ko-KR" dirty="0" smtClean="0"/>
              <a:t>(strip=True) + '\n')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내용요약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item.description.get_text</a:t>
            </a:r>
            <a:r>
              <a:rPr lang="en-US" altLang="ko-KR" dirty="0" smtClean="0"/>
              <a:t>(strip=True) + '\n')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err="1" smtClean="0"/>
              <a:t>블로그주소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item.link.get_text</a:t>
            </a:r>
            <a:r>
              <a:rPr lang="en-US" altLang="ko-KR" dirty="0" smtClean="0"/>
              <a:t>(strip=True) + '\n')  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('--------------------------\n')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a=="3":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('--------------------------\n')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카페제목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item.title.get_text</a:t>
            </a:r>
            <a:r>
              <a:rPr lang="en-US" altLang="ko-KR" dirty="0" smtClean="0"/>
              <a:t>(strip=True) + '\n')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내용요약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item.description.get_text</a:t>
            </a:r>
            <a:r>
              <a:rPr lang="en-US" altLang="ko-KR" dirty="0" smtClean="0"/>
              <a:t>(strip=True) + '\n')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카페주소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item.link.get_text</a:t>
            </a:r>
            <a:r>
              <a:rPr lang="en-US" altLang="ko-KR" dirty="0" smtClean="0"/>
              <a:t>(strip=True) + '\n')  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('--------------------------\n')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는 요약내용 제공</a:t>
            </a:r>
          </a:p>
          <a:p>
            <a:r>
              <a:rPr lang="en-US" altLang="ko-KR" dirty="0" err="1" smtClean="0"/>
              <a:t>file.close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E1625-14D2-4E2C-B41C-9D9797D17C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90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smtClean="0"/>
              <a:t>a=input("</a:t>
            </a:r>
            <a:r>
              <a:rPr lang="ko-KR" altLang="en-US" dirty="0" smtClean="0"/>
              <a:t>검색 분류를 입력하세요</a:t>
            </a:r>
            <a:r>
              <a:rPr lang="en-US" altLang="ko-KR" dirty="0" smtClean="0"/>
              <a:t>. 1-</a:t>
            </a:r>
            <a:r>
              <a:rPr lang="ko-KR" altLang="en-US" dirty="0" smtClean="0"/>
              <a:t>뉴스 </a:t>
            </a:r>
            <a:r>
              <a:rPr lang="en-US" altLang="ko-KR" dirty="0" smtClean="0"/>
              <a:t>2-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</a:t>
            </a:r>
            <a:r>
              <a:rPr lang="en-US" altLang="ko-KR" dirty="0" smtClean="0"/>
              <a:t>3-</a:t>
            </a:r>
            <a:r>
              <a:rPr lang="ko-KR" altLang="en-US" dirty="0" smtClean="0"/>
              <a:t>카페 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if a=="1":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defaultURL</a:t>
            </a:r>
            <a:r>
              <a:rPr lang="en-US" altLang="ko-KR" dirty="0" smtClean="0"/>
              <a:t> = 'https://openapi.naver.com/v1/search/news.xml?'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defaultURL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a=="2":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defaultURL</a:t>
            </a:r>
            <a:r>
              <a:rPr lang="en-US" altLang="ko-KR" dirty="0" smtClean="0"/>
              <a:t> = 'https://openapi.naver.com/v1/search/blog.xml?'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defaultURL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a=="3":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defaultURL</a:t>
            </a:r>
            <a:r>
              <a:rPr lang="en-US" altLang="ko-KR" dirty="0" smtClean="0"/>
              <a:t> = 'https://openapi.naver.com/v1/search/cafearticle.xml?'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defaultURL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 </a:t>
            </a:r>
            <a:r>
              <a:rPr lang="ko-KR" altLang="en-US" dirty="0" smtClean="0"/>
              <a:t>가져올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에서 사용하는 요청 변수를 각각의 변수에 담아줌 </a:t>
            </a:r>
          </a:p>
          <a:p>
            <a:r>
              <a:rPr lang="en-US" altLang="ko-KR" dirty="0" smtClean="0"/>
              <a:t>sort = 'sort=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' #</a:t>
            </a:r>
            <a:r>
              <a:rPr lang="ko-KR" altLang="en-US" dirty="0" smtClean="0"/>
              <a:t>검색 정렬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유사도</a:t>
            </a:r>
            <a:r>
              <a:rPr lang="en-US" altLang="ko-KR" dirty="0" smtClean="0"/>
              <a:t>), date(</a:t>
            </a:r>
            <a:r>
              <a:rPr lang="ko-KR" altLang="en-US" dirty="0" smtClean="0"/>
              <a:t>날짜순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start = '&amp;start=1' #</a:t>
            </a:r>
            <a:r>
              <a:rPr lang="ko-KR" altLang="en-US" dirty="0" smtClean="0"/>
              <a:t>검색시작위치 </a:t>
            </a:r>
            <a:r>
              <a:rPr lang="en-US" altLang="ko-KR" dirty="0" smtClean="0"/>
              <a:t>(1-1000)</a:t>
            </a:r>
          </a:p>
          <a:p>
            <a:r>
              <a:rPr lang="en-US" altLang="ko-KR" dirty="0" smtClean="0"/>
              <a:t>display = '&amp;display=100' #</a:t>
            </a:r>
            <a:r>
              <a:rPr lang="ko-KR" altLang="en-US" dirty="0" smtClean="0"/>
              <a:t>검색결과 출력건수 지정 </a:t>
            </a:r>
            <a:r>
              <a:rPr lang="en-US" altLang="ko-KR" dirty="0" smtClean="0"/>
              <a:t>(10-100)</a:t>
            </a:r>
          </a:p>
          <a:p>
            <a:r>
              <a:rPr lang="en-US" altLang="ko-KR" dirty="0" smtClean="0"/>
              <a:t>query = '&amp;query=' + 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 ")))  # </a:t>
            </a:r>
            <a:r>
              <a:rPr lang="ko-KR" altLang="en-US" dirty="0" smtClean="0"/>
              <a:t>사용자에게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quote_plus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</a:t>
            </a:r>
            <a:r>
              <a:rPr lang="en-US" altLang="ko-KR" dirty="0" smtClean="0"/>
              <a:t>UTF-8 </a:t>
            </a:r>
            <a:r>
              <a:rPr lang="ko-KR" altLang="en-US" dirty="0" smtClean="0"/>
              <a:t>타입에 맞도록 변환시켜 줍니다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fullURL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defaultURL</a:t>
            </a:r>
            <a:r>
              <a:rPr lang="en-US" altLang="ko-KR" dirty="0" smtClean="0"/>
              <a:t> + sort + start + display + query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fullURL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file = open("C:\\python36\\"+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파일명을 입력하세요</a:t>
            </a:r>
            <a:r>
              <a:rPr lang="en-US" altLang="ko-KR" dirty="0" smtClean="0"/>
              <a:t>"))+".txt", "w", encoding='utf-8') #</a:t>
            </a:r>
            <a:r>
              <a:rPr lang="ko-KR" altLang="en-US" dirty="0" smtClean="0"/>
              <a:t>저장 위치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headers={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Host':'openapi.naver.com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User-Agent':'curl</a:t>
            </a:r>
            <a:r>
              <a:rPr lang="en-US" altLang="ko-KR" dirty="0" smtClean="0"/>
              <a:t>/7.43.0',</a:t>
            </a:r>
          </a:p>
          <a:p>
            <a:r>
              <a:rPr lang="en-US" altLang="ko-KR" dirty="0" smtClean="0"/>
              <a:t>        'Accept':'*/*',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Content-Type':'application</a:t>
            </a:r>
            <a:r>
              <a:rPr lang="en-US" altLang="ko-KR" dirty="0" smtClean="0"/>
              <a:t>/xml',</a:t>
            </a:r>
          </a:p>
          <a:p>
            <a:r>
              <a:rPr lang="en-US" altLang="ko-KR" dirty="0" smtClean="0"/>
              <a:t>        'X-Naver-Client-Id':'014VqkiZDGAZIzLtMb7m',</a:t>
            </a:r>
          </a:p>
          <a:p>
            <a:r>
              <a:rPr lang="en-US" altLang="ko-KR" dirty="0" smtClean="0"/>
              <a:t>        'X-Naver-Client-Secret':'cVJTbXqNe3'</a:t>
            </a:r>
          </a:p>
          <a:p>
            <a:r>
              <a:rPr lang="en-US" altLang="ko-KR" dirty="0" smtClean="0"/>
              <a:t>        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req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fullURL</a:t>
            </a:r>
            <a:r>
              <a:rPr lang="en-US" altLang="ko-KR" dirty="0" smtClean="0"/>
              <a:t>, headers=headers)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생성된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객체를 </a:t>
            </a:r>
            <a:r>
              <a:rPr lang="en-US" altLang="ko-KR" dirty="0" err="1" smtClean="0"/>
              <a:t>uplopen</a:t>
            </a:r>
            <a:r>
              <a:rPr lang="ko-KR" altLang="en-US" dirty="0" smtClean="0"/>
              <a:t>함수의 인수로 전달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이렇게 되면 헤더 정보를 포함하여 서버에게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요청</a:t>
            </a:r>
          </a:p>
          <a:p>
            <a:r>
              <a:rPr lang="en-US" altLang="ko-KR" dirty="0" smtClean="0"/>
              <a:t>f = 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) #response </a:t>
            </a:r>
          </a:p>
          <a:p>
            <a:r>
              <a:rPr lang="en-US" altLang="ko-KR" dirty="0" err="1" smtClean="0"/>
              <a:t>resultXML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f.read</a:t>
            </a:r>
            <a:r>
              <a:rPr lang="en-US" altLang="ko-KR" dirty="0" smtClean="0"/>
              <a:t>() #</a:t>
            </a:r>
            <a:r>
              <a:rPr lang="ko-KR" altLang="en-US" dirty="0" err="1" smtClean="0"/>
              <a:t>요청받은</a:t>
            </a:r>
            <a:r>
              <a:rPr lang="ko-KR" altLang="en-US" dirty="0" smtClean="0"/>
              <a:t> 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관련정보를 </a:t>
            </a:r>
            <a:r>
              <a:rPr lang="ko-KR" altLang="en-US" dirty="0" err="1" smtClean="0"/>
              <a:t>담고있는</a:t>
            </a:r>
            <a:r>
              <a:rPr lang="ko-KR" altLang="en-US" dirty="0" smtClean="0"/>
              <a:t> 추상화된 클래스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xmlsoup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resultXML</a:t>
            </a:r>
            <a:r>
              <a:rPr lang="en-US" altLang="ko-KR" dirty="0" smtClean="0"/>
              <a:t>, '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') #parsing html </a:t>
            </a:r>
            <a:r>
              <a:rPr lang="ko-KR" altLang="en-US" dirty="0" smtClean="0"/>
              <a:t>형태로 </a:t>
            </a:r>
            <a:r>
              <a:rPr lang="en-US" altLang="ko-KR" dirty="0" smtClean="0"/>
              <a:t>or </a:t>
            </a:r>
            <a:r>
              <a:rPr lang="en-US" altLang="ko-KR" dirty="0" err="1" smtClean="0"/>
              <a:t>lxml</a:t>
            </a:r>
            <a:endParaRPr lang="en-US" altLang="ko-KR" dirty="0" smtClean="0"/>
          </a:p>
          <a:p>
            <a:r>
              <a:rPr lang="en-US" altLang="ko-KR" dirty="0" err="1" smtClean="0"/>
              <a:t>xmlsoup</a:t>
            </a:r>
            <a:endParaRPr lang="en-US" altLang="ko-KR" dirty="0" smtClean="0"/>
          </a:p>
          <a:p>
            <a:r>
              <a:rPr lang="en-US" altLang="ko-KR" dirty="0" smtClean="0"/>
              <a:t>items = </a:t>
            </a:r>
            <a:r>
              <a:rPr lang="en-US" altLang="ko-KR" dirty="0" err="1" smtClean="0"/>
              <a:t>xmlsoup.find_all</a:t>
            </a:r>
            <a:r>
              <a:rPr lang="en-US" altLang="ko-KR" dirty="0" smtClean="0"/>
              <a:t>('item') </a:t>
            </a:r>
          </a:p>
          <a:p>
            <a:r>
              <a:rPr lang="en-US" altLang="ko-KR" dirty="0" smtClean="0"/>
              <a:t>#item </a:t>
            </a:r>
            <a:r>
              <a:rPr lang="ko-KR" altLang="en-US" dirty="0" smtClean="0"/>
              <a:t>객체 모두 찾는 </a:t>
            </a:r>
            <a:r>
              <a:rPr lang="en-US" altLang="ko-KR" dirty="0" smtClean="0"/>
              <a:t>&lt;item&gt;&lt;title&gt;</a:t>
            </a:r>
          </a:p>
          <a:p>
            <a:r>
              <a:rPr lang="en-US" altLang="ko-KR" dirty="0" smtClean="0"/>
              <a:t>items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개별 검색 결과이며</a:t>
            </a:r>
            <a:r>
              <a:rPr lang="en-US" altLang="ko-KR" dirty="0" smtClean="0"/>
              <a:t>, title, link, description, </a:t>
            </a:r>
            <a:r>
              <a:rPr lang="en-US" altLang="ko-KR" dirty="0" err="1" smtClean="0"/>
              <a:t>bloggername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bloggerlink</a:t>
            </a:r>
            <a:r>
              <a:rPr lang="ko-KR" altLang="en-US" dirty="0" smtClean="0"/>
              <a:t>을 포함</a:t>
            </a:r>
          </a:p>
          <a:p>
            <a:r>
              <a:rPr lang="en-US" altLang="ko-KR" dirty="0" err="1" smtClean="0"/>
              <a:t>len</a:t>
            </a:r>
            <a:r>
              <a:rPr lang="en-US" altLang="ko-KR" dirty="0" smtClean="0"/>
              <a:t>(items)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item in items:</a:t>
            </a:r>
          </a:p>
          <a:p>
            <a:r>
              <a:rPr lang="en-US" altLang="ko-KR" dirty="0" smtClean="0"/>
              <a:t>    if a=="1":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('--------------------------\n')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뉴스제목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item.title.get_text</a:t>
            </a:r>
            <a:r>
              <a:rPr lang="en-US" altLang="ko-KR" dirty="0" smtClean="0"/>
              <a:t>(strip=True) + '\n')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내용요약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item.description.get_text</a:t>
            </a:r>
            <a:r>
              <a:rPr lang="en-US" altLang="ko-KR" dirty="0" smtClean="0"/>
              <a:t>(strip=True) + '\n')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뉴스주소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item.link.get_text</a:t>
            </a:r>
            <a:r>
              <a:rPr lang="en-US" altLang="ko-KR" dirty="0" smtClean="0"/>
              <a:t>(strip=True) + '\n')  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('--------------------------\n')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a=="2":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('--------------------------\n')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err="1" smtClean="0"/>
              <a:t>블로그제목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item.title.get_text</a:t>
            </a:r>
            <a:r>
              <a:rPr lang="en-US" altLang="ko-KR" dirty="0" smtClean="0"/>
              <a:t>(strip=True) + '\n')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내용요약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item.description.get_text</a:t>
            </a:r>
            <a:r>
              <a:rPr lang="en-US" altLang="ko-KR" dirty="0" smtClean="0"/>
              <a:t>(strip=True) + '\n')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err="1" smtClean="0"/>
              <a:t>블로그주소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item.link.get_text</a:t>
            </a:r>
            <a:r>
              <a:rPr lang="en-US" altLang="ko-KR" dirty="0" smtClean="0"/>
              <a:t>(strip=True) + '\n')  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('--------------------------\n')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a=="3":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('--------------------------\n')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카페제목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item.title.get_text</a:t>
            </a:r>
            <a:r>
              <a:rPr lang="en-US" altLang="ko-KR" dirty="0" smtClean="0"/>
              <a:t>(strip=True) + '\n')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내용요약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item.description.get_text</a:t>
            </a:r>
            <a:r>
              <a:rPr lang="en-US" altLang="ko-KR" dirty="0" smtClean="0"/>
              <a:t>(strip=True) + '\n')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카페주소 </a:t>
            </a:r>
            <a:r>
              <a:rPr lang="en-US" altLang="ko-KR" dirty="0" smtClean="0"/>
              <a:t>: ' + </a:t>
            </a:r>
            <a:r>
              <a:rPr lang="en-US" altLang="ko-KR" dirty="0" err="1" smtClean="0"/>
              <a:t>item.link.get_text</a:t>
            </a:r>
            <a:r>
              <a:rPr lang="en-US" altLang="ko-KR" dirty="0" smtClean="0"/>
              <a:t>(strip=True) + '\n')  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('--------------------------\n')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는 요약내용 제공</a:t>
            </a:r>
          </a:p>
          <a:p>
            <a:r>
              <a:rPr lang="en-US" altLang="ko-KR" dirty="0" err="1" smtClean="0"/>
              <a:t>file.close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E1625-14D2-4E2C-B41C-9D9797D17C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73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9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2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0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5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1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1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1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8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41CFD-B503-40A6-9058-1EFC3449FEB4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4C73-20BB-4F92-9166-D6A4C638D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5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0209 </a:t>
            </a:r>
            <a:r>
              <a:rPr lang="ko-KR" altLang="en-US" dirty="0" smtClean="0"/>
              <a:t>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4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318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개별실습</a:t>
            </a:r>
            <a:r>
              <a:rPr lang="en-US" altLang="ko-KR" dirty="0" smtClean="0"/>
              <a:t>-</a:t>
            </a:r>
            <a:r>
              <a:rPr lang="ko-KR" altLang="en-US" dirty="0" smtClean="0"/>
              <a:t>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125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err="1" smtClean="0"/>
              <a:t>네이버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api</a:t>
            </a:r>
            <a:r>
              <a:rPr lang="ko-KR" altLang="en-US" sz="2400" dirty="0" smtClean="0"/>
              <a:t>를 검색해오는 기존 실습 완성 파일을 이용하여 아래 조건을 추가한다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사용자로부터 아래와 같은 입력을 받는다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사용자가 파일명에 </a:t>
            </a:r>
            <a:r>
              <a:rPr lang="ko-KR" altLang="en-US" sz="2400" dirty="0" err="1" smtClean="0"/>
              <a:t>확장자</a:t>
            </a:r>
            <a:r>
              <a:rPr lang="en-US" altLang="ko-KR" sz="2400" dirty="0" smtClean="0"/>
              <a:t>.txt</a:t>
            </a:r>
            <a:r>
              <a:rPr lang="ko-KR" altLang="en-US" sz="2400" dirty="0" smtClean="0"/>
              <a:t>를 추가해 입력한다고 가정한다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뉴스는 제목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내용요약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원문주소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블로그는</a:t>
            </a:r>
            <a:r>
              <a:rPr lang="ko-KR" altLang="en-US" sz="2400" dirty="0" smtClean="0"/>
              <a:t> 제목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내용요약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블로그주소</a:t>
            </a:r>
            <a:endParaRPr lang="en-US" altLang="ko-KR" sz="2400" dirty="0" smtClean="0"/>
          </a:p>
          <a:p>
            <a:r>
              <a:rPr lang="ko-KR" altLang="en-US" sz="2400" dirty="0" smtClean="0"/>
              <a:t>카페는 제목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내용요약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카페 주소 를 수집하여 사용자가 입력한 파일에 저장한다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저장 위치는 </a:t>
            </a:r>
            <a:r>
              <a:rPr lang="en-US" altLang="ko-KR" sz="2400" dirty="0" smtClean="0"/>
              <a:t>c</a:t>
            </a:r>
            <a:r>
              <a:rPr lang="ko-KR" altLang="en-US" sz="2400" dirty="0" smtClean="0"/>
              <a:t>드라이브로 한정한다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30" y="2348880"/>
            <a:ext cx="6381750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85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6919789" cy="459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55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결과파일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556793"/>
            <a:ext cx="3960440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07904" y="299877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뉴스결과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356992"/>
            <a:ext cx="4408165" cy="2281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87170" y="5269124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블로그결과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8800"/>
            <a:ext cx="2948987" cy="2217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48264" y="371703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카페결과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6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256" y="-99392"/>
            <a:ext cx="8867328" cy="1282154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메모장으로 </a:t>
            </a:r>
            <a:r>
              <a:rPr lang="ko-KR" altLang="en-US" dirty="0" err="1" smtClean="0"/>
              <a:t>열것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" t="4316" r="25034" b="52225"/>
          <a:stretch/>
        </p:blipFill>
        <p:spPr bwMode="auto">
          <a:xfrm>
            <a:off x="93687" y="961256"/>
            <a:ext cx="8952537" cy="5708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32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네이버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로 열기</a:t>
            </a:r>
            <a:r>
              <a:rPr lang="en-US" altLang="ko-KR" dirty="0"/>
              <a:t>(</a:t>
            </a:r>
            <a:r>
              <a:rPr lang="ko-KR" altLang="en-US" dirty="0"/>
              <a:t>메모장으로 </a:t>
            </a:r>
            <a:r>
              <a:rPr lang="ko-KR" altLang="en-US" dirty="0" err="1"/>
              <a:t>열것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50" r="41605" b="6168"/>
          <a:stretch/>
        </p:blipFill>
        <p:spPr bwMode="auto">
          <a:xfrm>
            <a:off x="25638" y="1531644"/>
            <a:ext cx="8676456" cy="541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80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입력받고</a:t>
            </a:r>
            <a:r>
              <a:rPr lang="ko-KR" altLang="en-US" dirty="0"/>
              <a:t> </a:t>
            </a:r>
            <a:r>
              <a:rPr lang="ko-KR" altLang="en-US" dirty="0" err="1"/>
              <a:t>네이버</a:t>
            </a:r>
            <a:r>
              <a:rPr lang="ko-KR" altLang="en-US" dirty="0"/>
              <a:t> </a:t>
            </a:r>
            <a:r>
              <a:rPr lang="ko-KR" altLang="en-US" dirty="0" smtClean="0"/>
              <a:t>뉴스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originallink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6" y="1268760"/>
            <a:ext cx="9000000" cy="72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32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/>
              <a:t>입력받고</a:t>
            </a:r>
            <a:r>
              <a:rPr lang="ko-KR" altLang="en-US" dirty="0"/>
              <a:t> </a:t>
            </a:r>
            <a:r>
              <a:rPr lang="ko-KR" altLang="en-US" dirty="0" err="1"/>
              <a:t>네이버</a:t>
            </a:r>
            <a:r>
              <a:rPr lang="ko-KR" altLang="en-US" dirty="0"/>
              <a:t> </a:t>
            </a:r>
            <a:r>
              <a:rPr lang="ko-KR" altLang="en-US" dirty="0" err="1" smtClean="0"/>
              <a:t>블로그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bloggerlink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196752"/>
            <a:ext cx="7128792" cy="570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84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ko-KR" altLang="en-US" dirty="0" err="1"/>
              <a:t>입력받고</a:t>
            </a:r>
            <a:r>
              <a:rPr lang="ko-KR" altLang="en-US" dirty="0"/>
              <a:t> </a:t>
            </a:r>
            <a:r>
              <a:rPr lang="ko-KR" altLang="en-US" dirty="0" err="1"/>
              <a:t>네이버</a:t>
            </a:r>
            <a:r>
              <a:rPr lang="ko-KR" altLang="en-US" dirty="0"/>
              <a:t> </a:t>
            </a:r>
            <a:r>
              <a:rPr lang="ko-KR" altLang="en-US" dirty="0" smtClean="0"/>
              <a:t>카페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cafeurl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" b="4453"/>
          <a:stretch/>
        </p:blipFill>
        <p:spPr bwMode="auto">
          <a:xfrm>
            <a:off x="186430" y="1445424"/>
            <a:ext cx="8057977" cy="515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26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1073</Words>
  <Application>Microsoft Office PowerPoint</Application>
  <PresentationFormat>화면 슬라이드 쇼(4:3)</PresentationFormat>
  <Paragraphs>163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0209 보고서</vt:lpstr>
      <vt:lpstr>개별실습-보고서</vt:lpstr>
      <vt:lpstr>test</vt:lpstr>
      <vt:lpstr>결과파일</vt:lpstr>
      <vt:lpstr>네이버 api 로 열기(메모장으로 열것)</vt:lpstr>
      <vt:lpstr>네이버 api 로 열기(메모장으로 열것)</vt:lpstr>
      <vt:lpstr>1번 입력받고 네이버 뉴스(originallink)</vt:lpstr>
      <vt:lpstr>2번 입력받고 네이버 블로그(bloggerlink)</vt:lpstr>
      <vt:lpstr>3번 입력받고 네이버 카페(cafeurl)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0209 보고서</dc:title>
  <dc:creator>student</dc:creator>
  <cp:lastModifiedBy>student</cp:lastModifiedBy>
  <cp:revision>9</cp:revision>
  <dcterms:created xsi:type="dcterms:W3CDTF">2018-02-08T22:18:38Z</dcterms:created>
  <dcterms:modified xsi:type="dcterms:W3CDTF">2018-02-09T06:10:33Z</dcterms:modified>
</cp:coreProperties>
</file>