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09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ppt/charts/chart110.xml" ContentType="application/vnd.openxmlformats-officedocument.drawingml.chart+xml"/>
  <Override PartName="/ppt/charts/style110.xml" ContentType="application/vnd.ms-office.chartstyle+xml"/>
  <Override PartName="/ppt/charts/colors110.xml" ContentType="application/vnd.ms-office.chartcolorstyle+xml"/>
  <Override PartName="/ppt/charts/chart111.xml" ContentType="application/vnd.openxmlformats-officedocument.drawingml.chart+xml"/>
  <Override PartName="/ppt/charts/style111.xml" ContentType="application/vnd.ms-office.chartstyle+xml"/>
  <Override PartName="/ppt/charts/colors111.xml" ContentType="application/vnd.ms-office.chartcolorstyle+xml"/>
  <Override PartName="/ppt/charts/chart112.xml" ContentType="application/vnd.openxmlformats-officedocument.drawingml.chart+xml"/>
  <Override PartName="/ppt/charts/style112.xml" ContentType="application/vnd.ms-office.chartstyle+xml"/>
  <Override PartName="/ppt/charts/colors112.xml" ContentType="application/vnd.ms-office.chartcolorstyle+xml"/>
  <Override PartName="/ppt/charts/chart113.xml" ContentType="application/vnd.openxmlformats-officedocument.drawingml.chart+xml"/>
  <Override PartName="/ppt/charts/style113.xml" ContentType="application/vnd.ms-office.chartstyle+xml"/>
  <Override PartName="/ppt/charts/colors113.xml" ContentType="application/vnd.ms-office.chartcolorstyle+xml"/>
  <Override PartName="/ppt/charts/chart114.xml" ContentType="application/vnd.openxmlformats-officedocument.drawingml.chart+xml"/>
  <Override PartName="/ppt/charts/style114.xml" ContentType="application/vnd.ms-office.chartstyle+xml"/>
  <Override PartName="/ppt/charts/colors114.xml" ContentType="application/vnd.ms-office.chartcolorstyle+xml"/>
  <Override PartName="/ppt/charts/chart115.xml" ContentType="application/vnd.openxmlformats-officedocument.drawingml.chart+xml"/>
  <Override PartName="/ppt/charts/style115.xml" ContentType="application/vnd.ms-office.chartstyle+xml"/>
  <Override PartName="/ppt/charts/colors115.xml" ContentType="application/vnd.ms-office.chartcolorstyle+xml"/>
  <Override PartName="/ppt/charts/chart116.xml" ContentType="application/vnd.openxmlformats-officedocument.drawingml.chart+xml"/>
  <Override PartName="/ppt/charts/style116.xml" ContentType="application/vnd.ms-office.chartstyle+xml"/>
  <Override PartName="/ppt/charts/colors116.xml" ContentType="application/vnd.ms-office.chartcolorstyle+xml"/>
  <Override PartName="/ppt/charts/chart117.xml" ContentType="application/vnd.openxmlformats-officedocument.drawingml.chart+xml"/>
  <Override PartName="/ppt/charts/style117.xml" ContentType="application/vnd.ms-office.chartstyle+xml"/>
  <Override PartName="/ppt/charts/colors117.xml" ContentType="application/vnd.ms-office.chartcolorstyle+xml"/>
  <Override PartName="/ppt/charts/chart118.xml" ContentType="application/vnd.openxmlformats-officedocument.drawingml.chart+xml"/>
  <Override PartName="/ppt/charts/style118.xml" ContentType="application/vnd.ms-office.chartstyle+xml"/>
  <Override PartName="/ppt/charts/colors118.xml" ContentType="application/vnd.ms-office.chartcolorstyle+xml"/>
  <Override PartName="/ppt/charts/chart119.xml" ContentType="application/vnd.openxmlformats-officedocument.drawingml.chart+xml"/>
  <Override PartName="/ppt/charts/style119.xml" ContentType="application/vnd.ms-office.chartstyle+xml"/>
  <Override PartName="/ppt/charts/colors119.xml" ContentType="application/vnd.ms-office.chartcolorstyle+xml"/>
  <Override PartName="/ppt/charts/chart120.xml" ContentType="application/vnd.openxmlformats-officedocument.drawingml.chart+xml"/>
  <Override PartName="/ppt/charts/style120.xml" ContentType="application/vnd.ms-office.chartstyle+xml"/>
  <Override PartName="/ppt/charts/colors120.xml" ContentType="application/vnd.ms-office.chartcolorstyle+xml"/>
  <Override PartName="/ppt/charts/chart121.xml" ContentType="application/vnd.openxmlformats-officedocument.drawingml.chart+xml"/>
  <Override PartName="/ppt/charts/style121.xml" ContentType="application/vnd.ms-office.chartstyle+xml"/>
  <Override PartName="/ppt/charts/colors121.xml" ContentType="application/vnd.ms-office.chartcolorstyle+xml"/>
  <Override PartName="/ppt/charts/chart122.xml" ContentType="application/vnd.openxmlformats-officedocument.drawingml.chart+xml"/>
  <Override PartName="/ppt/charts/style122.xml" ContentType="application/vnd.ms-office.chartstyle+xml"/>
  <Override PartName="/ppt/charts/colors122.xml" ContentType="application/vnd.ms-office.chartcolorstyle+xml"/>
  <Override PartName="/ppt/charts/chart123.xml" ContentType="application/vnd.openxmlformats-officedocument.drawingml.chart+xml"/>
  <Override PartName="/ppt/charts/style123.xml" ContentType="application/vnd.ms-office.chartstyle+xml"/>
  <Override PartName="/ppt/charts/colors123.xml" ContentType="application/vnd.ms-office.chartcolorstyle+xml"/>
  <Override PartName="/ppt/charts/chart124.xml" ContentType="application/vnd.openxmlformats-officedocument.drawingml.chart+xml"/>
  <Override PartName="/ppt/charts/style124.xml" ContentType="application/vnd.ms-office.chartstyle+xml"/>
  <Override PartName="/ppt/charts/colors124.xml" ContentType="application/vnd.ms-office.chartcolorstyle+xml"/>
  <Override PartName="/ppt/charts/chart125.xml" ContentType="application/vnd.openxmlformats-officedocument.drawingml.chart+xml"/>
  <Override PartName="/ppt/charts/style125.xml" ContentType="application/vnd.ms-office.chartstyle+xml"/>
  <Override PartName="/ppt/charts/colors125.xml" ContentType="application/vnd.ms-office.chartcolorstyle+xml"/>
  <Override PartName="/ppt/charts/chart126.xml" ContentType="application/vnd.openxmlformats-officedocument.drawingml.chart+xml"/>
  <Override PartName="/ppt/charts/style126.xml" ContentType="application/vnd.ms-office.chartstyle+xml"/>
  <Override PartName="/ppt/charts/colors1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3" r:id="rId3"/>
    <p:sldId id="264" r:id="rId4"/>
    <p:sldId id="265" r:id="rId5"/>
    <p:sldId id="306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11.xml"/><Relationship Id="rId1" Type="http://schemas.microsoft.com/office/2011/relationships/chartStyle" Target="style111.xml"/></Relationships>
</file>

<file path=ppt/charts/_rels/chart1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12.xml"/><Relationship Id="rId1" Type="http://schemas.microsoft.com/office/2011/relationships/chartStyle" Target="style112.xml"/></Relationships>
</file>

<file path=ppt/charts/_rels/chart1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13.xml"/><Relationship Id="rId1" Type="http://schemas.microsoft.com/office/2011/relationships/chartStyle" Target="style113.xml"/></Relationships>
</file>

<file path=ppt/charts/_rels/chart1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14.xml"/><Relationship Id="rId1" Type="http://schemas.microsoft.com/office/2011/relationships/chartStyle" Target="style114.xml"/></Relationships>
</file>

<file path=ppt/charts/_rels/chart1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15.xml"/><Relationship Id="rId1" Type="http://schemas.microsoft.com/office/2011/relationships/chartStyle" Target="style115.xml"/></Relationships>
</file>

<file path=ppt/charts/_rels/chart1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16.xml"/><Relationship Id="rId1" Type="http://schemas.microsoft.com/office/2011/relationships/chartStyle" Target="style116.xml"/></Relationships>
</file>

<file path=ppt/charts/_rels/chart1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17.xml"/><Relationship Id="rId1" Type="http://schemas.microsoft.com/office/2011/relationships/chartStyle" Target="style117.xml"/></Relationships>
</file>

<file path=ppt/charts/_rels/chart1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18.xml"/><Relationship Id="rId1" Type="http://schemas.microsoft.com/office/2011/relationships/chartStyle" Target="style118.xml"/></Relationships>
</file>

<file path=ppt/charts/_rels/chart1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19.xml"/><Relationship Id="rId1" Type="http://schemas.microsoft.com/office/2011/relationships/chartStyle" Target="style11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120.xml"/><Relationship Id="rId1" Type="http://schemas.microsoft.com/office/2011/relationships/chartStyle" Target="style120.xml"/></Relationships>
</file>

<file path=ppt/charts/_rels/chart1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21.xml"/><Relationship Id="rId1" Type="http://schemas.microsoft.com/office/2011/relationships/chartStyle" Target="style121.xml"/></Relationships>
</file>

<file path=ppt/charts/_rels/chart1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22.xml"/><Relationship Id="rId1" Type="http://schemas.microsoft.com/office/2011/relationships/chartStyle" Target="style122.xml"/></Relationships>
</file>

<file path=ppt/charts/_rels/chart1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23.xml"/><Relationship Id="rId1" Type="http://schemas.microsoft.com/office/2011/relationships/chartStyle" Target="style123.xml"/></Relationships>
</file>

<file path=ppt/charts/_rels/chart1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24.xml"/><Relationship Id="rId1" Type="http://schemas.microsoft.com/office/2011/relationships/chartStyle" Target="style124.xml"/></Relationships>
</file>

<file path=ppt/charts/_rels/chart1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25.xml"/><Relationship Id="rId1" Type="http://schemas.microsoft.com/office/2011/relationships/chartStyle" Target="style125.xml"/></Relationships>
</file>

<file path=ppt/charts/_rels/chart1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126.xml"/><Relationship Id="rId1" Type="http://schemas.microsoft.com/office/2011/relationships/chartStyle" Target="style12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&#45453;&#52629;%20test%20(&#51088;&#46041;%20&#51200;&#51109;&#46120;)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7%20freeze%20test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8%20&#45453;&#52629;%20test-sample%20no%20freeze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9%20&#45453;&#52629;%20test-sample%20freeze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1%20glycerol%20test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1%20glycerol%20test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1%20glycerol%20test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1%20glycerol%20test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1%20glycerol%20test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06%20non%20freeze%20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1%20glycerol%20test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9%20freeze%20test.xlsx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0160718%20non%20freeze%20test.xlsx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0h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Sheet3!$M$2:$S$2</c:f>
              <c:numCache>
                <c:formatCode>General</c:formatCode>
                <c:ptCount val="4"/>
                <c:pt idx="0">
                  <c:v>18216.592558080541</c:v>
                </c:pt>
                <c:pt idx="1">
                  <c:v>17515.665506582212</c:v>
                </c:pt>
                <c:pt idx="2">
                  <c:v>17735.964775948258</c:v>
                </c:pt>
                <c:pt idx="3">
                  <c:v>17775.568626566557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1-4E68-9B56-8C9CC90B8805}"/>
            </c:ext>
          </c:extLst>
        </c:ser>
        <c:ser>
          <c:idx val="1"/>
          <c:order val="1"/>
          <c:tx>
            <c:strRef>
              <c:f>Sheet3!$L$3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Sheet3!$M$3:$S$3</c:f>
              <c:numCache>
                <c:formatCode>General</c:formatCode>
                <c:ptCount val="4"/>
                <c:pt idx="0">
                  <c:v>21441.531442418851</c:v>
                </c:pt>
                <c:pt idx="1">
                  <c:v>21988.496753985193</c:v>
                </c:pt>
                <c:pt idx="2">
                  <c:v>22735.192846737911</c:v>
                </c:pt>
                <c:pt idx="3">
                  <c:v>22064.169783940924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41-4E68-9B56-8C9CC90B8805}"/>
            </c:ext>
          </c:extLst>
        </c:ser>
        <c:ser>
          <c:idx val="2"/>
          <c:order val="2"/>
          <c:tx>
            <c:strRef>
              <c:f>Sheet3!$L$4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Sheet3!$M$4:$S$4</c:f>
              <c:numCache>
                <c:formatCode>General</c:formatCode>
                <c:ptCount val="4"/>
                <c:pt idx="0">
                  <c:v>5824.0801154781857</c:v>
                </c:pt>
                <c:pt idx="1">
                  <c:v>5656.1195073429953</c:v>
                </c:pt>
                <c:pt idx="2">
                  <c:v>6087.3660498598547</c:v>
                </c:pt>
                <c:pt idx="3">
                  <c:v>5805.2556136129897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41-4E68-9B56-8C9CC90B8805}"/>
            </c:ext>
          </c:extLst>
        </c:ser>
        <c:ser>
          <c:idx val="3"/>
          <c:order val="3"/>
          <c:tx>
            <c:strRef>
              <c:f>Sheet3!$L$5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Sheet3!$M$5:$S$5</c:f>
              <c:numCache>
                <c:formatCode>General</c:formatCode>
                <c:ptCount val="4"/>
                <c:pt idx="0">
                  <c:v>41352.49414464747</c:v>
                </c:pt>
                <c:pt idx="1">
                  <c:v>40136.930656256955</c:v>
                </c:pt>
                <c:pt idx="2">
                  <c:v>29649.508073481891</c:v>
                </c:pt>
                <c:pt idx="3">
                  <c:v>29902.62565269597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41-4E68-9B56-8C9CC90B8805}"/>
            </c:ext>
          </c:extLst>
        </c:ser>
        <c:ser>
          <c:idx val="4"/>
          <c:order val="4"/>
          <c:tx>
            <c:strRef>
              <c:f>Sheet3!$L$6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Sheet3!$M$6:$S$6</c:f>
              <c:numCache>
                <c:formatCode>General</c:formatCode>
                <c:ptCount val="4"/>
                <c:pt idx="0">
                  <c:v>2361.7884140550227</c:v>
                </c:pt>
                <c:pt idx="1">
                  <c:v>2246.7885551364152</c:v>
                </c:pt>
                <c:pt idx="2">
                  <c:v>2295.7346367166347</c:v>
                </c:pt>
                <c:pt idx="3">
                  <c:v>2195.4084980304779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E41-4E68-9B56-8C9CC90B8805}"/>
            </c:ext>
          </c:extLst>
        </c:ser>
        <c:ser>
          <c:idx val="5"/>
          <c:order val="5"/>
          <c:tx>
            <c:strRef>
              <c:f>Sheet3!$L$7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Sheet3!$M$7:$S$7</c:f>
              <c:numCache>
                <c:formatCode>General</c:formatCode>
                <c:ptCount val="4"/>
                <c:pt idx="0">
                  <c:v>2514.688860608509</c:v>
                </c:pt>
                <c:pt idx="1">
                  <c:v>2088.2761200236509</c:v>
                </c:pt>
                <c:pt idx="2">
                  <c:v>2344.9710742161237</c:v>
                </c:pt>
                <c:pt idx="3">
                  <c:v>2036.5032365866809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41-4E68-9B56-8C9CC90B8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23152"/>
        <c:axId val="186922368"/>
      </c:lineChart>
      <c:catAx>
        <c:axId val="18692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2368"/>
        <c:crosses val="autoZero"/>
        <c:auto val="1"/>
        <c:lblAlgn val="ctr"/>
        <c:lblOffset val="100"/>
        <c:noMultiLvlLbl val="0"/>
      </c:catAx>
      <c:valAx>
        <c:axId val="186922368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LB-LB-M9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Flu!$L$4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Flu!$L$5:$L$10</c:f>
              <c:numCache>
                <c:formatCode>General</c:formatCode>
                <c:ptCount val="6"/>
                <c:pt idx="0">
                  <c:v>645</c:v>
                </c:pt>
                <c:pt idx="1">
                  <c:v>828</c:v>
                </c:pt>
                <c:pt idx="2">
                  <c:v>957</c:v>
                </c:pt>
                <c:pt idx="3">
                  <c:v>1077</c:v>
                </c:pt>
                <c:pt idx="4">
                  <c:v>1123</c:v>
                </c:pt>
                <c:pt idx="5">
                  <c:v>1184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43-4631-A971-9532C1AD201D}"/>
            </c:ext>
          </c:extLst>
        </c:ser>
        <c:ser>
          <c:idx val="1"/>
          <c:order val="1"/>
          <c:tx>
            <c:strRef>
              <c:f>Flu!$M$4</c:f>
              <c:strCache>
                <c:ptCount val="1"/>
                <c:pt idx="0">
                  <c:v>DW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Flu!$M$5:$M$10</c:f>
              <c:numCache>
                <c:formatCode>General</c:formatCode>
                <c:ptCount val="6"/>
                <c:pt idx="0">
                  <c:v>619</c:v>
                </c:pt>
                <c:pt idx="1">
                  <c:v>782</c:v>
                </c:pt>
                <c:pt idx="2">
                  <c:v>967</c:v>
                </c:pt>
                <c:pt idx="3">
                  <c:v>1190</c:v>
                </c:pt>
                <c:pt idx="4">
                  <c:v>1996</c:v>
                </c:pt>
                <c:pt idx="5">
                  <c:v>2053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43-4631-A971-9532C1AD201D}"/>
            </c:ext>
          </c:extLst>
        </c:ser>
        <c:ser>
          <c:idx val="2"/>
          <c:order val="2"/>
          <c:tx>
            <c:strRef>
              <c:f>Flu!$N$4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Flu!$N$5:$N$10</c:f>
              <c:numCache>
                <c:formatCode>General</c:formatCode>
                <c:ptCount val="6"/>
                <c:pt idx="0">
                  <c:v>652</c:v>
                </c:pt>
                <c:pt idx="1">
                  <c:v>6714</c:v>
                </c:pt>
                <c:pt idx="2">
                  <c:v>19007</c:v>
                </c:pt>
                <c:pt idx="3">
                  <c:v>31062</c:v>
                </c:pt>
                <c:pt idx="4">
                  <c:v>41901.5</c:v>
                </c:pt>
                <c:pt idx="5">
                  <c:v>40906.5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43-4631-A971-9532C1AD201D}"/>
            </c:ext>
          </c:extLst>
        </c:ser>
        <c:ser>
          <c:idx val="3"/>
          <c:order val="3"/>
          <c:tx>
            <c:strRef>
              <c:f>Flu!$O$4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Flu!$O$5:$O$10</c:f>
              <c:numCache>
                <c:formatCode>General</c:formatCode>
                <c:ptCount val="6"/>
                <c:pt idx="0">
                  <c:v>621</c:v>
                </c:pt>
                <c:pt idx="1">
                  <c:v>8290.5</c:v>
                </c:pt>
                <c:pt idx="2">
                  <c:v>22682.5</c:v>
                </c:pt>
                <c:pt idx="3">
                  <c:v>36698</c:v>
                </c:pt>
                <c:pt idx="4">
                  <c:v>48683</c:v>
                </c:pt>
                <c:pt idx="5">
                  <c:v>48126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43-4631-A971-9532C1AD2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34552"/>
        <c:axId val="225543568"/>
      </c:lineChart>
      <c:catAx>
        <c:axId val="22553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3568"/>
        <c:crosses val="autoZero"/>
        <c:auto val="1"/>
        <c:lblAlgn val="ctr"/>
        <c:lblOffset val="100"/>
        <c:noMultiLvlLbl val="0"/>
      </c:catAx>
      <c:valAx>
        <c:axId val="225543568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10X LBLBM9-acetate</a:t>
            </a:r>
            <a:r>
              <a:rPr lang="en-US" altLang="ko-KR" baseline="0"/>
              <a:t> DW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Sheet3!$S$2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Sheet3!$R$24:$R$29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Sheet3!$S$24:$S$29</c:f>
              <c:numCache>
                <c:formatCode>General</c:formatCode>
                <c:ptCount val="6"/>
                <c:pt idx="0">
                  <c:v>6533.2071877951303</c:v>
                </c:pt>
                <c:pt idx="1">
                  <c:v>4863.9847951423044</c:v>
                </c:pt>
                <c:pt idx="2">
                  <c:v>3097.6886526466865</c:v>
                </c:pt>
                <c:pt idx="3">
                  <c:v>2238.8681894710007</c:v>
                </c:pt>
                <c:pt idx="4">
                  <c:v>3404.2662163067303</c:v>
                </c:pt>
                <c:pt idx="5">
                  <c:v>4528.9766624217118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E-49CB-96B4-F0016BCF42CE}"/>
            </c:ext>
          </c:extLst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Sheet3!$R$24:$R$29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Sheet3!$T$24:$T$29</c:f>
              <c:numCache>
                <c:formatCode>General</c:formatCode>
                <c:ptCount val="6"/>
                <c:pt idx="0">
                  <c:v>6291.8369798925905</c:v>
                </c:pt>
                <c:pt idx="1">
                  <c:v>7682.7953462768473</c:v>
                </c:pt>
                <c:pt idx="2">
                  <c:v>34551.336996647704</c:v>
                </c:pt>
                <c:pt idx="3">
                  <c:v>76424.625739184965</c:v>
                </c:pt>
                <c:pt idx="4">
                  <c:v>96396.038100124337</c:v>
                </c:pt>
                <c:pt idx="5">
                  <c:v>99818.339465502184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FE-49CB-96B4-F0016BCF42CE}"/>
            </c:ext>
          </c:extLst>
        </c:ser>
        <c:ser>
          <c:idx val="2"/>
          <c:order val="2"/>
          <c:tx>
            <c:strRef>
              <c:f>Sheet3!$U$2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Sheet3!$R$24:$R$29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Sheet3!$U$24:$U$29</c:f>
              <c:numCache>
                <c:formatCode>General</c:formatCode>
                <c:ptCount val="6"/>
                <c:pt idx="0">
                  <c:v>6034.0262719441362</c:v>
                </c:pt>
                <c:pt idx="1">
                  <c:v>14690.30515427186</c:v>
                </c:pt>
                <c:pt idx="2">
                  <c:v>60983.480838009003</c:v>
                </c:pt>
                <c:pt idx="3">
                  <c:v>116265.77703990132</c:v>
                </c:pt>
                <c:pt idx="4">
                  <c:v>172191.89864376571</c:v>
                </c:pt>
                <c:pt idx="5">
                  <c:v>224392.36724010832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FE-49CB-96B4-F0016BCF4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169232"/>
        <c:axId val="229168840"/>
      </c:lineChart>
      <c:catAx>
        <c:axId val="22916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68840"/>
        <c:crosses val="autoZero"/>
        <c:auto val="1"/>
        <c:lblAlgn val="ctr"/>
        <c:lblOffset val="100"/>
        <c:noMultiLvlLbl val="0"/>
      </c:catAx>
      <c:valAx>
        <c:axId val="22916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16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 LBLBM9-glycerol</a:t>
            </a:r>
            <a:r>
              <a:rPr lang="en-US" altLang="ko-KR" baseline="0"/>
              <a:t> glycerol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Sheet3!$S$2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Sheet3!$R$31:$R$36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Sheet3!$S$31:$S$36</c:f>
              <c:numCache>
                <c:formatCode>General</c:formatCode>
                <c:ptCount val="6"/>
                <c:pt idx="0">
                  <c:v>2745.7726953248089</c:v>
                </c:pt>
                <c:pt idx="1">
                  <c:v>3486.5832170537801</c:v>
                </c:pt>
                <c:pt idx="2">
                  <c:v>3264.9509548628639</c:v>
                </c:pt>
                <c:pt idx="3">
                  <c:v>3654.6434471877219</c:v>
                </c:pt>
                <c:pt idx="4">
                  <c:v>4418.1720117160648</c:v>
                </c:pt>
                <c:pt idx="5">
                  <c:v>5121.9910417477167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E0-47B8-A49D-15139C608144}"/>
            </c:ext>
          </c:extLst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Sheet3!$R$31:$R$36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Sheet3!$T$31:$T$36</c:f>
              <c:numCache>
                <c:formatCode>General</c:formatCode>
                <c:ptCount val="6"/>
                <c:pt idx="0">
                  <c:v>2844.5981812456721</c:v>
                </c:pt>
                <c:pt idx="1">
                  <c:v>4521.7850001465522</c:v>
                </c:pt>
                <c:pt idx="2">
                  <c:v>5629.9089969026072</c:v>
                </c:pt>
                <c:pt idx="3">
                  <c:v>8604.4248250109413</c:v>
                </c:pt>
                <c:pt idx="4">
                  <c:v>33593.371725701087</c:v>
                </c:pt>
                <c:pt idx="5">
                  <c:v>59433.274897480303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E0-47B8-A49D-15139C608144}"/>
            </c:ext>
          </c:extLst>
        </c:ser>
        <c:ser>
          <c:idx val="2"/>
          <c:order val="2"/>
          <c:tx>
            <c:strRef>
              <c:f>Sheet3!$U$2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Sheet3!$R$31:$R$36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Sheet3!$U$31:$U$36</c:f>
              <c:numCache>
                <c:formatCode>General</c:formatCode>
                <c:ptCount val="6"/>
                <c:pt idx="0">
                  <c:v>2565.3879987627197</c:v>
                </c:pt>
                <c:pt idx="1">
                  <c:v>7948.8880320898588</c:v>
                </c:pt>
                <c:pt idx="2">
                  <c:v>15366.996282269596</c:v>
                </c:pt>
                <c:pt idx="3">
                  <c:v>25326.010787850137</c:v>
                </c:pt>
                <c:pt idx="4">
                  <c:v>75357.919568863959</c:v>
                </c:pt>
                <c:pt idx="5">
                  <c:v>133965.63360675349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E0-47B8-A49D-15139C608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550608"/>
        <c:axId val="381551000"/>
      </c:lineChart>
      <c:catAx>
        <c:axId val="3815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551000"/>
        <c:crosses val="autoZero"/>
        <c:auto val="1"/>
        <c:lblAlgn val="ctr"/>
        <c:lblOffset val="100"/>
        <c:noMultiLvlLbl val="0"/>
      </c:catAx>
      <c:valAx>
        <c:axId val="38155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55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 LBLBM0-glycerol DW</a:t>
            </a:r>
            <a:r>
              <a:rPr lang="en-US" altLang="ko-KR" baseline="0"/>
              <a:t>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Sheet3!$S$2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Sheet3!$R$38:$R$43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Sheet3!$S$38:$S$43</c:f>
              <c:numCache>
                <c:formatCode>General</c:formatCode>
                <c:ptCount val="6"/>
                <c:pt idx="0">
                  <c:v>7394.3629688928813</c:v>
                </c:pt>
                <c:pt idx="1">
                  <c:v>5391.510714839811</c:v>
                </c:pt>
                <c:pt idx="2">
                  <c:v>5882.4835646644151</c:v>
                </c:pt>
                <c:pt idx="3">
                  <c:v>5347.8777867246399</c:v>
                </c:pt>
                <c:pt idx="4">
                  <c:v>4252.6486303945494</c:v>
                </c:pt>
                <c:pt idx="5">
                  <c:v>4743.48155140984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1-4554-A72C-095839CF40ED}"/>
            </c:ext>
          </c:extLst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Sheet3!$R$38:$R$43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Sheet3!$T$38:$T$43</c:f>
              <c:numCache>
                <c:formatCode>General</c:formatCode>
                <c:ptCount val="6"/>
                <c:pt idx="0">
                  <c:v>6115.2233431930545</c:v>
                </c:pt>
                <c:pt idx="1">
                  <c:v>6454.593617754419</c:v>
                </c:pt>
                <c:pt idx="2">
                  <c:v>27271.275587629782</c:v>
                </c:pt>
                <c:pt idx="3">
                  <c:v>38569.202757970357</c:v>
                </c:pt>
                <c:pt idx="4">
                  <c:v>81114.599639172433</c:v>
                </c:pt>
                <c:pt idx="5">
                  <c:v>128170.0623720549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1-4554-A72C-095839CF40ED}"/>
            </c:ext>
          </c:extLst>
        </c:ser>
        <c:ser>
          <c:idx val="2"/>
          <c:order val="2"/>
          <c:tx>
            <c:strRef>
              <c:f>Sheet3!$U$2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Sheet3!$R$38:$R$43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Sheet3!$U$38:$U$43</c:f>
              <c:numCache>
                <c:formatCode>General</c:formatCode>
                <c:ptCount val="6"/>
                <c:pt idx="0">
                  <c:v>6195.028497069814</c:v>
                </c:pt>
                <c:pt idx="1">
                  <c:v>8994.3915499379327</c:v>
                </c:pt>
                <c:pt idx="2">
                  <c:v>49149.943328437032</c:v>
                </c:pt>
                <c:pt idx="3">
                  <c:v>82284.372451846328</c:v>
                </c:pt>
                <c:pt idx="4">
                  <c:v>183245.47689264527</c:v>
                </c:pt>
                <c:pt idx="5">
                  <c:v>235690.2440936467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1-4554-A72C-095839CF4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552176"/>
        <c:axId val="216152040"/>
      </c:lineChart>
      <c:catAx>
        <c:axId val="38155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152040"/>
        <c:crosses val="autoZero"/>
        <c:auto val="1"/>
        <c:lblAlgn val="ctr"/>
        <c:lblOffset val="100"/>
        <c:noMultiLvlLbl val="0"/>
      </c:catAx>
      <c:valAx>
        <c:axId val="21615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55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OD!$N$5:$N$10</c:f>
              <c:numCache>
                <c:formatCode>0.000</c:formatCode>
                <c:ptCount val="6"/>
                <c:pt idx="0">
                  <c:v>9.7667056631680127E-2</c:v>
                </c:pt>
                <c:pt idx="1">
                  <c:v>0.47469305661920802</c:v>
                </c:pt>
                <c:pt idx="2">
                  <c:v>0.57403425628615956</c:v>
                </c:pt>
                <c:pt idx="3">
                  <c:v>0.78744811731464637</c:v>
                </c:pt>
                <c:pt idx="4">
                  <c:v>1.0615000400911443</c:v>
                </c:pt>
                <c:pt idx="5">
                  <c:v>1.0689123042847597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D2-4EA9-AC9B-9BAB8C918A4F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OD!$O$5:$O$10</c:f>
              <c:numCache>
                <c:formatCode>General</c:formatCode>
                <c:ptCount val="6"/>
                <c:pt idx="0">
                  <c:v>9.9095281101159796E-2</c:v>
                </c:pt>
                <c:pt idx="1">
                  <c:v>0.50682812332607186</c:v>
                </c:pt>
                <c:pt idx="2">
                  <c:v>0.60051707595613646</c:v>
                </c:pt>
                <c:pt idx="3">
                  <c:v>0.81743101200474455</c:v>
                </c:pt>
                <c:pt idx="4">
                  <c:v>1.0965229301993156</c:v>
                </c:pt>
                <c:pt idx="5">
                  <c:v>1.1133144613860968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2-4EA9-AC9B-9BAB8C918A4F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OD!$P$5:$P$10</c:f>
              <c:numCache>
                <c:formatCode>General</c:formatCode>
                <c:ptCount val="6"/>
                <c:pt idx="0">
                  <c:v>9.9305042993202114E-2</c:v>
                </c:pt>
                <c:pt idx="1">
                  <c:v>0.50668394248557291</c:v>
                </c:pt>
                <c:pt idx="2">
                  <c:v>0.59541531310633333</c:v>
                </c:pt>
                <c:pt idx="3">
                  <c:v>0.75094915012831365</c:v>
                </c:pt>
                <c:pt idx="4">
                  <c:v>0.99776079120730066</c:v>
                </c:pt>
                <c:pt idx="5">
                  <c:v>1.0227025936899792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D2-4EA9-AC9B-9BAB8C918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22680"/>
        <c:axId val="380126208"/>
      </c:lineChart>
      <c:catAx>
        <c:axId val="38012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6208"/>
        <c:crosses val="autoZero"/>
        <c:auto val="1"/>
        <c:lblAlgn val="ctr"/>
        <c:lblOffset val="100"/>
        <c:noMultiLvlLbl val="0"/>
      </c:catAx>
      <c:valAx>
        <c:axId val="38012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OD!$N$12:$N$17</c:f>
              <c:numCache>
                <c:formatCode>0.000</c:formatCode>
                <c:ptCount val="6"/>
                <c:pt idx="0">
                  <c:v>0.12666426278764778</c:v>
                </c:pt>
                <c:pt idx="1">
                  <c:v>0.32409336558202584</c:v>
                </c:pt>
                <c:pt idx="2">
                  <c:v>0.3634020143798451</c:v>
                </c:pt>
                <c:pt idx="3">
                  <c:v>0.359829090742665</c:v>
                </c:pt>
                <c:pt idx="4">
                  <c:v>0.30604088897175885</c:v>
                </c:pt>
                <c:pt idx="5">
                  <c:v>0.30249262535852239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06-467A-B47D-1E44B02EF369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OD!$O$12:$O$17</c:f>
              <c:numCache>
                <c:formatCode>General</c:formatCode>
                <c:ptCount val="6"/>
                <c:pt idx="0">
                  <c:v>0.13053004501543711</c:v>
                </c:pt>
                <c:pt idx="1">
                  <c:v>0.32493847643376023</c:v>
                </c:pt>
                <c:pt idx="2">
                  <c:v>0.36625856031841597</c:v>
                </c:pt>
                <c:pt idx="3">
                  <c:v>0.36433467525890278</c:v>
                </c:pt>
                <c:pt idx="4">
                  <c:v>0.31129169540275625</c:v>
                </c:pt>
                <c:pt idx="5">
                  <c:v>0.30466363531506646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06-467A-B47D-1E44B02EF369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OD!$P$12:$P$17</c:f>
              <c:numCache>
                <c:formatCode>General</c:formatCode>
                <c:ptCount val="6"/>
                <c:pt idx="0">
                  <c:v>0.13497883508232539</c:v>
                </c:pt>
                <c:pt idx="1">
                  <c:v>0.31747761166525929</c:v>
                </c:pt>
                <c:pt idx="2">
                  <c:v>0.36157479487756772</c:v>
                </c:pt>
                <c:pt idx="3">
                  <c:v>0.34058665187421167</c:v>
                </c:pt>
                <c:pt idx="4">
                  <c:v>0.27933374892713486</c:v>
                </c:pt>
                <c:pt idx="5">
                  <c:v>0.27327910192046895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06-467A-B47D-1E44B02EF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21112"/>
        <c:axId val="380124640"/>
      </c:lineChart>
      <c:catAx>
        <c:axId val="38012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4640"/>
        <c:crosses val="autoZero"/>
        <c:auto val="1"/>
        <c:lblAlgn val="ctr"/>
        <c:lblOffset val="100"/>
        <c:noMultiLvlLbl val="0"/>
      </c:catAx>
      <c:valAx>
        <c:axId val="38012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OD!$N$19:$N$24</c:f>
              <c:numCache>
                <c:formatCode>0.000</c:formatCode>
                <c:ptCount val="6"/>
                <c:pt idx="0">
                  <c:v>0.50134938108702309</c:v>
                </c:pt>
                <c:pt idx="1">
                  <c:v>0.67511328948663929</c:v>
                </c:pt>
                <c:pt idx="2">
                  <c:v>0.77763102437877674</c:v>
                </c:pt>
                <c:pt idx="3">
                  <c:v>0.83429586085401763</c:v>
                </c:pt>
                <c:pt idx="4">
                  <c:v>0.83646624384579016</c:v>
                </c:pt>
                <c:pt idx="5">
                  <c:v>0.83268805391648604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A7-4CE9-8225-E1E6D18B8D43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OD!$O$19:$O$24</c:f>
              <c:numCache>
                <c:formatCode>General</c:formatCode>
                <c:ptCount val="6"/>
                <c:pt idx="0">
                  <c:v>0.49934944239623347</c:v>
                </c:pt>
                <c:pt idx="1">
                  <c:v>0.66839857870901698</c:v>
                </c:pt>
                <c:pt idx="2">
                  <c:v>0.78285280763040799</c:v>
                </c:pt>
                <c:pt idx="3">
                  <c:v>0.82556030639052103</c:v>
                </c:pt>
                <c:pt idx="4">
                  <c:v>0.82806590686554982</c:v>
                </c:pt>
                <c:pt idx="5">
                  <c:v>0.82547985879988794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7-4CE9-8225-E1E6D18B8D43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OD!$P$19:$P$24</c:f>
              <c:numCache>
                <c:formatCode>General</c:formatCode>
                <c:ptCount val="6"/>
                <c:pt idx="0">
                  <c:v>0.50175620836034573</c:v>
                </c:pt>
                <c:pt idx="1">
                  <c:v>0.67929967420725446</c:v>
                </c:pt>
                <c:pt idx="2">
                  <c:v>0.80046782624956703</c:v>
                </c:pt>
                <c:pt idx="3">
                  <c:v>0.84753778994975293</c:v>
                </c:pt>
                <c:pt idx="4">
                  <c:v>0.81671157592724886</c:v>
                </c:pt>
                <c:pt idx="5">
                  <c:v>0.82128452029728738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A7-4CE9-8225-E1E6D18B8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21896"/>
        <c:axId val="380120328"/>
      </c:lineChart>
      <c:catAx>
        <c:axId val="38012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0328"/>
        <c:crosses val="autoZero"/>
        <c:auto val="1"/>
        <c:lblAlgn val="ctr"/>
        <c:lblOffset val="100"/>
        <c:noMultiLvlLbl val="0"/>
      </c:catAx>
      <c:valAx>
        <c:axId val="38012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1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4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OD!$N$26:$N$31</c:f>
              <c:numCache>
                <c:formatCode>0.000</c:formatCode>
                <c:ptCount val="6"/>
                <c:pt idx="0">
                  <c:v>0.61200727390480947</c:v>
                </c:pt>
                <c:pt idx="1">
                  <c:v>0.95541743204930307</c:v>
                </c:pt>
                <c:pt idx="2">
                  <c:v>0.98430593823041113</c:v>
                </c:pt>
                <c:pt idx="3">
                  <c:v>0.90971433802860413</c:v>
                </c:pt>
                <c:pt idx="4">
                  <c:v>0.89876010437941467</c:v>
                </c:pt>
                <c:pt idx="5">
                  <c:v>0.88369756119637488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7-4AB3-88E1-FE549902ACDA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OD!$O$26:$O$31</c:f>
              <c:numCache>
                <c:formatCode>General</c:formatCode>
                <c:ptCount val="6"/>
                <c:pt idx="0">
                  <c:v>0.60487206928557813</c:v>
                </c:pt>
                <c:pt idx="1">
                  <c:v>0.95229152940622519</c:v>
                </c:pt>
                <c:pt idx="2">
                  <c:v>0.97865238610054262</c:v>
                </c:pt>
                <c:pt idx="3">
                  <c:v>0.89943079307935325</c:v>
                </c:pt>
                <c:pt idx="4">
                  <c:v>0.89657691906327197</c:v>
                </c:pt>
                <c:pt idx="5">
                  <c:v>0.8795831100255459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A7-4AB3-88E1-FE549902ACDA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OD!$P$26:$P$31</c:f>
              <c:numCache>
                <c:formatCode>General</c:formatCode>
                <c:ptCount val="6"/>
                <c:pt idx="0">
                  <c:v>0.57611162044851238</c:v>
                </c:pt>
                <c:pt idx="1">
                  <c:v>0.95404354308286088</c:v>
                </c:pt>
                <c:pt idx="2">
                  <c:v>0.96835835757404709</c:v>
                </c:pt>
                <c:pt idx="3">
                  <c:v>0.86612412426988228</c:v>
                </c:pt>
                <c:pt idx="4">
                  <c:v>0.84091743488031967</c:v>
                </c:pt>
                <c:pt idx="5">
                  <c:v>0.82306917343288899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A7-4AB3-88E1-FE549902A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663768"/>
        <c:axId val="374662984"/>
      </c:lineChart>
      <c:catAx>
        <c:axId val="37466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662984"/>
        <c:crosses val="autoZero"/>
        <c:auto val="1"/>
        <c:lblAlgn val="ctr"/>
        <c:lblOffset val="100"/>
        <c:noMultiLvlLbl val="0"/>
      </c:catAx>
      <c:valAx>
        <c:axId val="37466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466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5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OD!$N$33:$N$38</c:f>
              <c:numCache>
                <c:formatCode>0.000</c:formatCode>
                <c:ptCount val="6"/>
                <c:pt idx="0">
                  <c:v>0.10346072992265257</c:v>
                </c:pt>
                <c:pt idx="1">
                  <c:v>0.54140046324381119</c:v>
                </c:pt>
                <c:pt idx="2">
                  <c:v>0.68778562298648849</c:v>
                </c:pt>
                <c:pt idx="3">
                  <c:v>0.90540603752679949</c:v>
                </c:pt>
                <c:pt idx="4">
                  <c:v>1.124143531788117</c:v>
                </c:pt>
                <c:pt idx="5">
                  <c:v>1.1196272859208318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C-42BB-B7FF-974189B2E003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OD!$O$33:$O$38</c:f>
              <c:numCache>
                <c:formatCode>General</c:formatCode>
                <c:ptCount val="6"/>
                <c:pt idx="0">
                  <c:v>0.1043048374473185</c:v>
                </c:pt>
                <c:pt idx="1">
                  <c:v>0.52549858688089335</c:v>
                </c:pt>
                <c:pt idx="2">
                  <c:v>0.66913687337682293</c:v>
                </c:pt>
                <c:pt idx="3">
                  <c:v>0.89573745265293137</c:v>
                </c:pt>
                <c:pt idx="4">
                  <c:v>1.1226545997433508</c:v>
                </c:pt>
                <c:pt idx="5">
                  <c:v>1.1190629215785273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5C-42BB-B7FF-974189B2E003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OD!$P$33:$P$38</c:f>
              <c:numCache>
                <c:formatCode>General</c:formatCode>
                <c:ptCount val="6"/>
                <c:pt idx="0">
                  <c:v>0.10582989387120256</c:v>
                </c:pt>
                <c:pt idx="1">
                  <c:v>0.5285281865221727</c:v>
                </c:pt>
                <c:pt idx="2">
                  <c:v>0.66293758547420123</c:v>
                </c:pt>
                <c:pt idx="3">
                  <c:v>0.88251661813755589</c:v>
                </c:pt>
                <c:pt idx="4">
                  <c:v>1.0993741312134842</c:v>
                </c:pt>
                <c:pt idx="5">
                  <c:v>1.0979553183173323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5C-42BB-B7FF-974189B2E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978696"/>
        <c:axId val="377978304"/>
      </c:lineChart>
      <c:catAx>
        <c:axId val="37797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978304"/>
        <c:crosses val="autoZero"/>
        <c:auto val="1"/>
        <c:lblAlgn val="ctr"/>
        <c:lblOffset val="100"/>
        <c:noMultiLvlLbl val="0"/>
      </c:catAx>
      <c:valAx>
        <c:axId val="3779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978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OD!$N$40:$N$45</c:f>
              <c:numCache>
                <c:formatCode>0.000</c:formatCode>
                <c:ptCount val="6"/>
                <c:pt idx="0">
                  <c:v>0.11720805790179185</c:v>
                </c:pt>
                <c:pt idx="1">
                  <c:v>0.54769152466366366</c:v>
                </c:pt>
                <c:pt idx="2">
                  <c:v>0.68748253435351936</c:v>
                </c:pt>
                <c:pt idx="3">
                  <c:v>0.91191823944358208</c:v>
                </c:pt>
                <c:pt idx="4">
                  <c:v>1.128270367203166</c:v>
                </c:pt>
                <c:pt idx="5">
                  <c:v>1.1221819747890243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36-4362-A000-BFD13DA64166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OD!$O$40:$O$45</c:f>
              <c:numCache>
                <c:formatCode>General</c:formatCode>
                <c:ptCount val="6"/>
                <c:pt idx="0">
                  <c:v>0.12216621960854132</c:v>
                </c:pt>
                <c:pt idx="1">
                  <c:v>0.57067201938276368</c:v>
                </c:pt>
                <c:pt idx="2">
                  <c:v>0.72004453430717674</c:v>
                </c:pt>
                <c:pt idx="3">
                  <c:v>0.94567900673610494</c:v>
                </c:pt>
                <c:pt idx="4">
                  <c:v>1.1543317578301524</c:v>
                </c:pt>
                <c:pt idx="5">
                  <c:v>1.1485884232443087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36-4362-A000-BFD13DA64166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OD!$P$40:$P$45</c:f>
              <c:numCache>
                <c:formatCode>General</c:formatCode>
                <c:ptCount val="6"/>
                <c:pt idx="0">
                  <c:v>0.1085854727153614</c:v>
                </c:pt>
                <c:pt idx="1">
                  <c:v>0.55700914223539899</c:v>
                </c:pt>
                <c:pt idx="2">
                  <c:v>0.68785078682899825</c:v>
                </c:pt>
                <c:pt idx="3">
                  <c:v>0.90983502983922426</c:v>
                </c:pt>
                <c:pt idx="4">
                  <c:v>1.1310387019832873</c:v>
                </c:pt>
                <c:pt idx="5">
                  <c:v>1.1261413834034872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36-4362-A000-BFD13DA64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601776"/>
        <c:axId val="383602168"/>
      </c:lineChart>
      <c:catAx>
        <c:axId val="38360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3602168"/>
        <c:crosses val="autoZero"/>
        <c:auto val="1"/>
        <c:lblAlgn val="ctr"/>
        <c:lblOffset val="100"/>
        <c:noMultiLvlLbl val="0"/>
      </c:catAx>
      <c:valAx>
        <c:axId val="383602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360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OD!$N$5:$N$10</c:f>
              <c:numCache>
                <c:formatCode>0.000</c:formatCode>
                <c:ptCount val="6"/>
                <c:pt idx="0">
                  <c:v>0.1</c:v>
                </c:pt>
                <c:pt idx="1">
                  <c:v>0.47667849579327004</c:v>
                </c:pt>
                <c:pt idx="2">
                  <c:v>0.615316998511936</c:v>
                </c:pt>
                <c:pt idx="3">
                  <c:v>0.73393322294577856</c:v>
                </c:pt>
                <c:pt idx="4">
                  <c:v>1.045570824907667</c:v>
                </c:pt>
                <c:pt idx="5">
                  <c:v>1.0647805339362786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4-403B-9653-502ECB95E7FF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OD!$O$5:$O$10</c:f>
              <c:numCache>
                <c:formatCode>General</c:formatCode>
                <c:ptCount val="6"/>
                <c:pt idx="0">
                  <c:v>0.10100000000000001</c:v>
                </c:pt>
                <c:pt idx="1">
                  <c:v>0.48325423953201907</c:v>
                </c:pt>
                <c:pt idx="2">
                  <c:v>0.62317141785278984</c:v>
                </c:pt>
                <c:pt idx="3">
                  <c:v>0.74844584194653663</c:v>
                </c:pt>
                <c:pt idx="4">
                  <c:v>1.0551398353482218</c:v>
                </c:pt>
                <c:pt idx="5">
                  <c:v>1.0702745202663162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64-403B-9653-502ECB95E7FF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OD!$P$5:$P$10</c:f>
              <c:numCache>
                <c:formatCode>General</c:formatCode>
                <c:ptCount val="6"/>
                <c:pt idx="0">
                  <c:v>0.1065</c:v>
                </c:pt>
                <c:pt idx="1">
                  <c:v>0.50250396740974124</c:v>
                </c:pt>
                <c:pt idx="2">
                  <c:v>0.64163609444340897</c:v>
                </c:pt>
                <c:pt idx="3">
                  <c:v>0.76804142484152971</c:v>
                </c:pt>
                <c:pt idx="4">
                  <c:v>1.0848736361248568</c:v>
                </c:pt>
                <c:pt idx="5">
                  <c:v>1.095150015922576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64-403B-9653-502ECB95E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101464"/>
        <c:axId val="383202288"/>
      </c:lineChart>
      <c:catAx>
        <c:axId val="37510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3202288"/>
        <c:crosses val="autoZero"/>
        <c:auto val="1"/>
        <c:lblAlgn val="ctr"/>
        <c:lblOffset val="100"/>
        <c:noMultiLvlLbl val="0"/>
      </c:catAx>
      <c:valAx>
        <c:axId val="3832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5101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Flu!$L$4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Flu!$L$12:$L$17</c:f>
              <c:numCache>
                <c:formatCode>General</c:formatCode>
                <c:ptCount val="6"/>
                <c:pt idx="0">
                  <c:v>3473</c:v>
                </c:pt>
                <c:pt idx="1">
                  <c:v>3556</c:v>
                </c:pt>
                <c:pt idx="2">
                  <c:v>3677</c:v>
                </c:pt>
                <c:pt idx="3">
                  <c:v>4054</c:v>
                </c:pt>
                <c:pt idx="4">
                  <c:v>4541.5</c:v>
                </c:pt>
                <c:pt idx="5">
                  <c:v>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12-43E5-B7D6-98F28C08DCEC}"/>
            </c:ext>
          </c:extLst>
        </c:ser>
        <c:ser>
          <c:idx val="1"/>
          <c:order val="1"/>
          <c:tx>
            <c:strRef>
              <c:f>Flu!$M$4</c:f>
              <c:strCache>
                <c:ptCount val="1"/>
                <c:pt idx="0">
                  <c:v>DW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Flu!$M$12:$M$17</c:f>
              <c:numCache>
                <c:formatCode>General</c:formatCode>
                <c:ptCount val="6"/>
                <c:pt idx="0">
                  <c:v>3457</c:v>
                </c:pt>
                <c:pt idx="1">
                  <c:v>3544</c:v>
                </c:pt>
                <c:pt idx="2">
                  <c:v>3892</c:v>
                </c:pt>
                <c:pt idx="3">
                  <c:v>4039</c:v>
                </c:pt>
                <c:pt idx="4">
                  <c:v>4662</c:v>
                </c:pt>
                <c:pt idx="5">
                  <c:v>4646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12-43E5-B7D6-98F28C08DCEC}"/>
            </c:ext>
          </c:extLst>
        </c:ser>
        <c:ser>
          <c:idx val="2"/>
          <c:order val="2"/>
          <c:tx>
            <c:strRef>
              <c:f>Flu!$N$4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Flu!$N$12:$N$17</c:f>
              <c:numCache>
                <c:formatCode>General</c:formatCode>
                <c:ptCount val="6"/>
                <c:pt idx="0">
                  <c:v>3461</c:v>
                </c:pt>
                <c:pt idx="1">
                  <c:v>4420</c:v>
                </c:pt>
                <c:pt idx="2">
                  <c:v>17679</c:v>
                </c:pt>
                <c:pt idx="3">
                  <c:v>20133</c:v>
                </c:pt>
                <c:pt idx="4">
                  <c:v>21893.5</c:v>
                </c:pt>
                <c:pt idx="5">
                  <c:v>20855.5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12-43E5-B7D6-98F28C08DCEC}"/>
            </c:ext>
          </c:extLst>
        </c:ser>
        <c:ser>
          <c:idx val="3"/>
          <c:order val="3"/>
          <c:tx>
            <c:strRef>
              <c:f>Flu!$O$4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Flu!$O$12:$O$17</c:f>
              <c:numCache>
                <c:formatCode>General</c:formatCode>
                <c:ptCount val="6"/>
                <c:pt idx="0">
                  <c:v>3541</c:v>
                </c:pt>
                <c:pt idx="1">
                  <c:v>10309.5</c:v>
                </c:pt>
                <c:pt idx="2">
                  <c:v>51021</c:v>
                </c:pt>
                <c:pt idx="3">
                  <c:v>58386.5</c:v>
                </c:pt>
                <c:pt idx="4">
                  <c:v>57983</c:v>
                </c:pt>
                <c:pt idx="5">
                  <c:v>60208.5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12-43E5-B7D6-98F28C08D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39648"/>
        <c:axId val="225532592"/>
      </c:lineChart>
      <c:catAx>
        <c:axId val="22553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2592"/>
        <c:crosses val="autoZero"/>
        <c:auto val="1"/>
        <c:lblAlgn val="ctr"/>
        <c:lblOffset val="100"/>
        <c:noMultiLvlLbl val="0"/>
      </c:catAx>
      <c:valAx>
        <c:axId val="22553259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OD!$N$12:$N$17</c:f>
              <c:numCache>
                <c:formatCode>0.000</c:formatCode>
                <c:ptCount val="6"/>
                <c:pt idx="0">
                  <c:v>0.11199999999999999</c:v>
                </c:pt>
                <c:pt idx="1">
                  <c:v>0.27286868291280553</c:v>
                </c:pt>
                <c:pt idx="2">
                  <c:v>0.31819220097687534</c:v>
                </c:pt>
                <c:pt idx="3">
                  <c:v>0.31281485628954675</c:v>
                </c:pt>
                <c:pt idx="4">
                  <c:v>0.2443415083757933</c:v>
                </c:pt>
                <c:pt idx="5">
                  <c:v>0.23962185236666084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0-4F69-8096-1389639A662B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OD!$O$12:$O$17</c:f>
              <c:numCache>
                <c:formatCode>General</c:formatCode>
                <c:ptCount val="6"/>
                <c:pt idx="0">
                  <c:v>0.1065</c:v>
                </c:pt>
                <c:pt idx="1">
                  <c:v>0.27707615099433519</c:v>
                </c:pt>
                <c:pt idx="2">
                  <c:v>0.32239608999522662</c:v>
                </c:pt>
                <c:pt idx="3">
                  <c:v>0.32431571413107063</c:v>
                </c:pt>
                <c:pt idx="4">
                  <c:v>0.25304907841955937</c:v>
                </c:pt>
                <c:pt idx="5">
                  <c:v>0.2366636615644592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0-4F69-8096-1389639A662B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OD!$P$12:$P$17</c:f>
              <c:numCache>
                <c:formatCode>General</c:formatCode>
                <c:ptCount val="6"/>
                <c:pt idx="0">
                  <c:v>0.1105</c:v>
                </c:pt>
                <c:pt idx="1">
                  <c:v>0.28087185253851854</c:v>
                </c:pt>
                <c:pt idx="2">
                  <c:v>0.32970606751243819</c:v>
                </c:pt>
                <c:pt idx="3">
                  <c:v>0.32448927367229924</c:v>
                </c:pt>
                <c:pt idx="4">
                  <c:v>0.25367011101871972</c:v>
                </c:pt>
                <c:pt idx="5">
                  <c:v>0.23801571479639538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D0-4F69-8096-1389639A6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426176"/>
        <c:axId val="221426568"/>
      </c:lineChart>
      <c:catAx>
        <c:axId val="22142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26568"/>
        <c:crosses val="autoZero"/>
        <c:auto val="1"/>
        <c:lblAlgn val="ctr"/>
        <c:lblOffset val="100"/>
        <c:noMultiLvlLbl val="0"/>
      </c:catAx>
      <c:valAx>
        <c:axId val="221426568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2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OD!$N$19:$N$24</c:f>
              <c:numCache>
                <c:formatCode>0.000</c:formatCode>
                <c:ptCount val="6"/>
                <c:pt idx="0">
                  <c:v>0.51200000000000001</c:v>
                </c:pt>
                <c:pt idx="1">
                  <c:v>0.70272615328105448</c:v>
                </c:pt>
                <c:pt idx="2">
                  <c:v>0.82635401830461652</c:v>
                </c:pt>
                <c:pt idx="3">
                  <c:v>0.84036077654170271</c:v>
                </c:pt>
                <c:pt idx="4">
                  <c:v>0.81584785362809153</c:v>
                </c:pt>
                <c:pt idx="5">
                  <c:v>0.80149731726149887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03-451F-B08F-A78587EEF6B8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OD!$O$19:$O$24</c:f>
              <c:numCache>
                <c:formatCode>General</c:formatCode>
                <c:ptCount val="6"/>
                <c:pt idx="0">
                  <c:v>0.52350000000000008</c:v>
                </c:pt>
                <c:pt idx="1">
                  <c:v>0.72719883508624927</c:v>
                </c:pt>
                <c:pt idx="2">
                  <c:v>0.88889936274652459</c:v>
                </c:pt>
                <c:pt idx="3">
                  <c:v>0.89577362952901141</c:v>
                </c:pt>
                <c:pt idx="4">
                  <c:v>0.86848083767237405</c:v>
                </c:pt>
                <c:pt idx="5">
                  <c:v>0.85896901336838849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03-451F-B08F-A78587EEF6B8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OD!$P$19:$P$24</c:f>
              <c:numCache>
                <c:formatCode>General</c:formatCode>
                <c:ptCount val="6"/>
                <c:pt idx="0">
                  <c:v>0.51</c:v>
                </c:pt>
                <c:pt idx="1">
                  <c:v>0.73913193103370189</c:v>
                </c:pt>
                <c:pt idx="2">
                  <c:v>0.91117597944400608</c:v>
                </c:pt>
                <c:pt idx="3">
                  <c:v>0.92207847103287011</c:v>
                </c:pt>
                <c:pt idx="4">
                  <c:v>0.89135196330207334</c:v>
                </c:pt>
                <c:pt idx="5">
                  <c:v>0.8715068456426136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03-451F-B08F-A78587EEF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427352"/>
        <c:axId val="221427744"/>
      </c:lineChart>
      <c:catAx>
        <c:axId val="22142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27744"/>
        <c:crosses val="autoZero"/>
        <c:auto val="1"/>
        <c:lblAlgn val="ctr"/>
        <c:lblOffset val="100"/>
        <c:noMultiLvlLbl val="0"/>
      </c:catAx>
      <c:valAx>
        <c:axId val="22142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2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4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OD!$N$26:$N$31</c:f>
              <c:numCache>
                <c:formatCode>0.000</c:formatCode>
                <c:ptCount val="6"/>
                <c:pt idx="0">
                  <c:v>0.52449999999999997</c:v>
                </c:pt>
                <c:pt idx="1">
                  <c:v>0.89910813703277392</c:v>
                </c:pt>
                <c:pt idx="2">
                  <c:v>0.93129152597884124</c:v>
                </c:pt>
                <c:pt idx="3">
                  <c:v>0.87919915288513595</c:v>
                </c:pt>
                <c:pt idx="4">
                  <c:v>0.83708710855817359</c:v>
                </c:pt>
                <c:pt idx="5">
                  <c:v>0.77046717185653923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D9-49B6-B665-644ED858602B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OD!$O$26:$O$31</c:f>
              <c:numCache>
                <c:formatCode>General</c:formatCode>
                <c:ptCount val="6"/>
                <c:pt idx="0">
                  <c:v>0.52200000000000002</c:v>
                </c:pt>
                <c:pt idx="1">
                  <c:v>0.90839786824312152</c:v>
                </c:pt>
                <c:pt idx="2">
                  <c:v>0.93602763416130874</c:v>
                </c:pt>
                <c:pt idx="3">
                  <c:v>0.88591788631021395</c:v>
                </c:pt>
                <c:pt idx="4">
                  <c:v>0.83808342689806969</c:v>
                </c:pt>
                <c:pt idx="5">
                  <c:v>0.77233148787992034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D9-49B6-B665-644ED858602B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OD!$P$26:$P$31</c:f>
              <c:numCache>
                <c:formatCode>General</c:formatCode>
                <c:ptCount val="6"/>
                <c:pt idx="0">
                  <c:v>0.51249999999999996</c:v>
                </c:pt>
                <c:pt idx="1">
                  <c:v>0.89559007658613832</c:v>
                </c:pt>
                <c:pt idx="2">
                  <c:v>0.91033392464344431</c:v>
                </c:pt>
                <c:pt idx="3">
                  <c:v>0.86303012674713175</c:v>
                </c:pt>
                <c:pt idx="4">
                  <c:v>0.84399534463703774</c:v>
                </c:pt>
                <c:pt idx="5">
                  <c:v>0.78094453583344148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D9-49B6-B665-644ED8586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428528"/>
        <c:axId val="221428920"/>
      </c:lineChart>
      <c:catAx>
        <c:axId val="22142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28920"/>
        <c:crosses val="autoZero"/>
        <c:auto val="1"/>
        <c:lblAlgn val="ctr"/>
        <c:lblOffset val="100"/>
        <c:noMultiLvlLbl val="0"/>
      </c:catAx>
      <c:valAx>
        <c:axId val="221428920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2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5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OD!$N$33:$N$38</c:f>
              <c:numCache>
                <c:formatCode>0.000</c:formatCode>
                <c:ptCount val="6"/>
                <c:pt idx="0">
                  <c:v>0.1135</c:v>
                </c:pt>
                <c:pt idx="1">
                  <c:v>0.5481564100387698</c:v>
                </c:pt>
                <c:pt idx="2">
                  <c:v>0.75189114163428861</c:v>
                </c:pt>
                <c:pt idx="3">
                  <c:v>0.86992248237984671</c:v>
                </c:pt>
                <c:pt idx="4">
                  <c:v>1.0975134452295956</c:v>
                </c:pt>
                <c:pt idx="5">
                  <c:v>1.0982084929831957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6F-48AE-B976-BBEF1C2E2A6F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OD!$O$33:$O$38</c:f>
              <c:numCache>
                <c:formatCode>General</c:formatCode>
                <c:ptCount val="6"/>
                <c:pt idx="0">
                  <c:v>0.12</c:v>
                </c:pt>
                <c:pt idx="1">
                  <c:v>0.5641230568203397</c:v>
                </c:pt>
                <c:pt idx="2">
                  <c:v>0.76687468416324567</c:v>
                </c:pt>
                <c:pt idx="3">
                  <c:v>0.88202761865976598</c:v>
                </c:pt>
                <c:pt idx="4">
                  <c:v>1.1198598065036012</c:v>
                </c:pt>
                <c:pt idx="5">
                  <c:v>1.1200055723232885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6F-48AE-B976-BBEF1C2E2A6F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OD!$P$33:$P$38</c:f>
              <c:numCache>
                <c:formatCode>General</c:formatCode>
                <c:ptCount val="6"/>
                <c:pt idx="0">
                  <c:v>0.1205</c:v>
                </c:pt>
                <c:pt idx="1">
                  <c:v>0.55717634532171112</c:v>
                </c:pt>
                <c:pt idx="2">
                  <c:v>0.76687802681907913</c:v>
                </c:pt>
                <c:pt idx="3">
                  <c:v>0.88563581531861391</c:v>
                </c:pt>
                <c:pt idx="4">
                  <c:v>1.1215477192213041</c:v>
                </c:pt>
                <c:pt idx="5">
                  <c:v>1.1225975731389934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6F-48AE-B976-BBEF1C2E2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607144"/>
        <c:axId val="376607536"/>
      </c:lineChart>
      <c:catAx>
        <c:axId val="37660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607536"/>
        <c:crosses val="autoZero"/>
        <c:auto val="1"/>
        <c:lblAlgn val="ctr"/>
        <c:lblOffset val="100"/>
        <c:noMultiLvlLbl val="0"/>
      </c:catAx>
      <c:valAx>
        <c:axId val="37660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60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OD!$N$40:$N$45</c:f>
              <c:numCache>
                <c:formatCode>0.000</c:formatCode>
                <c:ptCount val="6"/>
                <c:pt idx="0">
                  <c:v>0.10199999999999999</c:v>
                </c:pt>
                <c:pt idx="1">
                  <c:v>0.4759509482453087</c:v>
                </c:pt>
                <c:pt idx="2">
                  <c:v>0.49909537472930959</c:v>
                </c:pt>
                <c:pt idx="3">
                  <c:v>0.49437476645885137</c:v>
                </c:pt>
                <c:pt idx="4">
                  <c:v>0.57624678759034986</c:v>
                </c:pt>
                <c:pt idx="5">
                  <c:v>0.73568737499080772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86-4432-BD28-2423DAAA4308}"/>
            </c:ext>
          </c:extLst>
        </c:ser>
        <c:ser>
          <c:idx val="1"/>
          <c:order val="1"/>
          <c:tx>
            <c:strRef>
              <c:f>OD!$O$4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OD!$O$40:$O$45</c:f>
              <c:numCache>
                <c:formatCode>General</c:formatCode>
                <c:ptCount val="6"/>
                <c:pt idx="0">
                  <c:v>0.106</c:v>
                </c:pt>
                <c:pt idx="1">
                  <c:v>0.48389241630158364</c:v>
                </c:pt>
                <c:pt idx="2">
                  <c:v>0.50426717007221067</c:v>
                </c:pt>
                <c:pt idx="3">
                  <c:v>0.50485481943188382</c:v>
                </c:pt>
                <c:pt idx="4">
                  <c:v>0.59351112449822963</c:v>
                </c:pt>
                <c:pt idx="5">
                  <c:v>0.74178096683241612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86-4432-BD28-2423DAAA4308}"/>
            </c:ext>
          </c:extLst>
        </c:ser>
        <c:ser>
          <c:idx val="2"/>
          <c:order val="2"/>
          <c:tx>
            <c:strRef>
              <c:f>OD!$P$4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OD!$P$40:$P$45</c:f>
              <c:numCache>
                <c:formatCode>General</c:formatCode>
                <c:ptCount val="6"/>
                <c:pt idx="0">
                  <c:v>0.11</c:v>
                </c:pt>
                <c:pt idx="1">
                  <c:v>0.49927040604356165</c:v>
                </c:pt>
                <c:pt idx="2">
                  <c:v>0.51816313101888056</c:v>
                </c:pt>
                <c:pt idx="3">
                  <c:v>0.51523321119706944</c:v>
                </c:pt>
                <c:pt idx="4">
                  <c:v>0.57478593082516771</c:v>
                </c:pt>
                <c:pt idx="5">
                  <c:v>0.73265346623766103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86-4432-BD28-2423DAAA4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608320"/>
        <c:axId val="376608712"/>
      </c:lineChart>
      <c:catAx>
        <c:axId val="37660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608712"/>
        <c:crosses val="autoZero"/>
        <c:auto val="1"/>
        <c:lblAlgn val="ctr"/>
        <c:lblOffset val="100"/>
        <c:noMultiLvlLbl val="0"/>
      </c:catAx>
      <c:valAx>
        <c:axId val="376608712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60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Flu!$N$5:$N$10</c:f>
              <c:numCache>
                <c:formatCode>0.000</c:formatCode>
                <c:ptCount val="6"/>
                <c:pt idx="0">
                  <c:v>311</c:v>
                </c:pt>
                <c:pt idx="1">
                  <c:v>378</c:v>
                </c:pt>
                <c:pt idx="2">
                  <c:v>972</c:v>
                </c:pt>
                <c:pt idx="3">
                  <c:v>2029</c:v>
                </c:pt>
                <c:pt idx="4">
                  <c:v>5375</c:v>
                </c:pt>
                <c:pt idx="5">
                  <c:v>6736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1C-46F6-A1DB-E5E0A1CCAD67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Flu!$O$5:$O$10</c:f>
              <c:numCache>
                <c:formatCode>General</c:formatCode>
                <c:ptCount val="6"/>
                <c:pt idx="0">
                  <c:v>351</c:v>
                </c:pt>
                <c:pt idx="1">
                  <c:v>931</c:v>
                </c:pt>
                <c:pt idx="2">
                  <c:v>17696</c:v>
                </c:pt>
                <c:pt idx="3">
                  <c:v>49554</c:v>
                </c:pt>
                <c:pt idx="4">
                  <c:v>73107.5</c:v>
                </c:pt>
                <c:pt idx="5">
                  <c:v>69716.5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1C-46F6-A1DB-E5E0A1CCAD67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Flu!$P$5:$P$10</c:f>
              <c:numCache>
                <c:formatCode>General</c:formatCode>
                <c:ptCount val="6"/>
                <c:pt idx="0">
                  <c:v>332</c:v>
                </c:pt>
                <c:pt idx="1">
                  <c:v>2349</c:v>
                </c:pt>
                <c:pt idx="2">
                  <c:v>24989.5</c:v>
                </c:pt>
                <c:pt idx="3">
                  <c:v>83036.5</c:v>
                </c:pt>
                <c:pt idx="4">
                  <c:v>244954</c:v>
                </c:pt>
                <c:pt idx="5">
                  <c:v>249786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1C-46F6-A1DB-E5E0A1CCA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871632"/>
        <c:axId val="394872024"/>
      </c:lineChart>
      <c:catAx>
        <c:axId val="39487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872024"/>
        <c:crosses val="autoZero"/>
        <c:auto val="1"/>
        <c:lblAlgn val="ctr"/>
        <c:lblOffset val="100"/>
        <c:noMultiLvlLbl val="0"/>
      </c:catAx>
      <c:valAx>
        <c:axId val="394872024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87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Flu!$N$12:$N$17</c:f>
              <c:numCache>
                <c:formatCode>0.000</c:formatCode>
                <c:ptCount val="6"/>
                <c:pt idx="0">
                  <c:v>315</c:v>
                </c:pt>
                <c:pt idx="1">
                  <c:v>335</c:v>
                </c:pt>
                <c:pt idx="2">
                  <c:v>538</c:v>
                </c:pt>
                <c:pt idx="3">
                  <c:v>803</c:v>
                </c:pt>
                <c:pt idx="4">
                  <c:v>1575</c:v>
                </c:pt>
                <c:pt idx="5">
                  <c:v>1953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2-4279-AD34-19F65D956010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Flu!$O$12:$O$17</c:f>
              <c:numCache>
                <c:formatCode>General</c:formatCode>
                <c:ptCount val="6"/>
                <c:pt idx="0">
                  <c:v>294</c:v>
                </c:pt>
                <c:pt idx="1">
                  <c:v>1371</c:v>
                </c:pt>
                <c:pt idx="2">
                  <c:v>1952</c:v>
                </c:pt>
                <c:pt idx="3">
                  <c:v>2416</c:v>
                </c:pt>
                <c:pt idx="4">
                  <c:v>3282</c:v>
                </c:pt>
                <c:pt idx="5">
                  <c:v>3588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2-4279-AD34-19F65D956010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Flu!$P$12:$P$17</c:f>
              <c:numCache>
                <c:formatCode>General</c:formatCode>
                <c:ptCount val="6"/>
                <c:pt idx="0">
                  <c:v>310</c:v>
                </c:pt>
                <c:pt idx="1">
                  <c:v>3736</c:v>
                </c:pt>
                <c:pt idx="2">
                  <c:v>5295</c:v>
                </c:pt>
                <c:pt idx="3">
                  <c:v>6740</c:v>
                </c:pt>
                <c:pt idx="4">
                  <c:v>7346.5</c:v>
                </c:pt>
                <c:pt idx="5">
                  <c:v>7336.5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2-4279-AD34-19F65D956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872808"/>
        <c:axId val="394873200"/>
      </c:lineChart>
      <c:catAx>
        <c:axId val="394872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873200"/>
        <c:crosses val="autoZero"/>
        <c:auto val="1"/>
        <c:lblAlgn val="ctr"/>
        <c:lblOffset val="100"/>
        <c:noMultiLvlLbl val="0"/>
      </c:catAx>
      <c:valAx>
        <c:axId val="39487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487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Flu!$N$19:$N$24</c:f>
              <c:numCache>
                <c:formatCode>0.000</c:formatCode>
                <c:ptCount val="6"/>
                <c:pt idx="0">
                  <c:v>619</c:v>
                </c:pt>
                <c:pt idx="1">
                  <c:v>2414</c:v>
                </c:pt>
                <c:pt idx="2">
                  <c:v>4543.5</c:v>
                </c:pt>
                <c:pt idx="3">
                  <c:v>5480</c:v>
                </c:pt>
                <c:pt idx="4">
                  <c:v>6116.5</c:v>
                </c:pt>
                <c:pt idx="5">
                  <c:v>6590.5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D-474C-88C4-8E8907E77F3E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Flu!$O$19:$O$24</c:f>
              <c:numCache>
                <c:formatCode>General</c:formatCode>
                <c:ptCount val="6"/>
                <c:pt idx="0">
                  <c:v>649</c:v>
                </c:pt>
                <c:pt idx="1">
                  <c:v>3251</c:v>
                </c:pt>
                <c:pt idx="2">
                  <c:v>9042.5</c:v>
                </c:pt>
                <c:pt idx="3">
                  <c:v>9693.5</c:v>
                </c:pt>
                <c:pt idx="4">
                  <c:v>9901.5</c:v>
                </c:pt>
                <c:pt idx="5">
                  <c:v>10098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D-474C-88C4-8E8907E77F3E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Flu!$P$19:$P$24</c:f>
              <c:numCache>
                <c:formatCode>General</c:formatCode>
                <c:ptCount val="6"/>
                <c:pt idx="0">
                  <c:v>609</c:v>
                </c:pt>
                <c:pt idx="1">
                  <c:v>8803.5</c:v>
                </c:pt>
                <c:pt idx="2">
                  <c:v>32753.5</c:v>
                </c:pt>
                <c:pt idx="3">
                  <c:v>33247</c:v>
                </c:pt>
                <c:pt idx="4">
                  <c:v>31396</c:v>
                </c:pt>
                <c:pt idx="5">
                  <c:v>30026.5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D-474C-88C4-8E8907E77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508160"/>
        <c:axId val="387508552"/>
      </c:lineChart>
      <c:catAx>
        <c:axId val="38750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08552"/>
        <c:crosses val="autoZero"/>
        <c:auto val="1"/>
        <c:lblAlgn val="ctr"/>
        <c:lblOffset val="100"/>
        <c:noMultiLvlLbl val="0"/>
      </c:catAx>
      <c:valAx>
        <c:axId val="38750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0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4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Flu!$N$26:$N$31</c:f>
              <c:numCache>
                <c:formatCode>0.000</c:formatCode>
                <c:ptCount val="6"/>
                <c:pt idx="0">
                  <c:v>614</c:v>
                </c:pt>
                <c:pt idx="1">
                  <c:v>960</c:v>
                </c:pt>
                <c:pt idx="2">
                  <c:v>1794</c:v>
                </c:pt>
                <c:pt idx="3">
                  <c:v>2563</c:v>
                </c:pt>
                <c:pt idx="4">
                  <c:v>3536</c:v>
                </c:pt>
                <c:pt idx="5">
                  <c:v>3883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8B-4926-B16D-392DCF5787D7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Flu!$O$26:$O$31</c:f>
              <c:numCache>
                <c:formatCode>General</c:formatCode>
                <c:ptCount val="6"/>
                <c:pt idx="0">
                  <c:v>562</c:v>
                </c:pt>
                <c:pt idx="1">
                  <c:v>5569.5</c:v>
                </c:pt>
                <c:pt idx="2">
                  <c:v>13994.5</c:v>
                </c:pt>
                <c:pt idx="3">
                  <c:v>15644</c:v>
                </c:pt>
                <c:pt idx="4">
                  <c:v>16402</c:v>
                </c:pt>
                <c:pt idx="5">
                  <c:v>16880.5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8B-4926-B16D-392DCF5787D7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Flu!$P$26:$P$31</c:f>
              <c:numCache>
                <c:formatCode>General</c:formatCode>
                <c:ptCount val="6"/>
                <c:pt idx="0">
                  <c:v>578</c:v>
                </c:pt>
                <c:pt idx="1">
                  <c:v>15965.5</c:v>
                </c:pt>
                <c:pt idx="2">
                  <c:v>32273.5</c:v>
                </c:pt>
                <c:pt idx="3">
                  <c:v>34106.5</c:v>
                </c:pt>
                <c:pt idx="4">
                  <c:v>34635.5</c:v>
                </c:pt>
                <c:pt idx="5">
                  <c:v>34454.5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8B-4926-B16D-392DCF578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509336"/>
        <c:axId val="387509728"/>
      </c:lineChart>
      <c:catAx>
        <c:axId val="38750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09728"/>
        <c:crosses val="autoZero"/>
        <c:auto val="1"/>
        <c:lblAlgn val="ctr"/>
        <c:lblOffset val="100"/>
        <c:noMultiLvlLbl val="0"/>
      </c:catAx>
      <c:valAx>
        <c:axId val="38750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09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5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Flu!$N$33:$N$38</c:f>
              <c:numCache>
                <c:formatCode>0.000</c:formatCode>
                <c:ptCount val="6"/>
                <c:pt idx="0">
                  <c:v>345</c:v>
                </c:pt>
                <c:pt idx="1">
                  <c:v>386</c:v>
                </c:pt>
                <c:pt idx="2">
                  <c:v>1444</c:v>
                </c:pt>
                <c:pt idx="3">
                  <c:v>2753</c:v>
                </c:pt>
                <c:pt idx="4">
                  <c:v>6687</c:v>
                </c:pt>
                <c:pt idx="5">
                  <c:v>8012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9-4700-914A-D6A68F67C22F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Flu!$O$33:$O$38</c:f>
              <c:numCache>
                <c:formatCode>General</c:formatCode>
                <c:ptCount val="6"/>
                <c:pt idx="0">
                  <c:v>324</c:v>
                </c:pt>
                <c:pt idx="1">
                  <c:v>725</c:v>
                </c:pt>
                <c:pt idx="2">
                  <c:v>25229.5</c:v>
                </c:pt>
                <c:pt idx="3">
                  <c:v>69169.5</c:v>
                </c:pt>
                <c:pt idx="4">
                  <c:v>101003.5</c:v>
                </c:pt>
                <c:pt idx="5">
                  <c:v>93839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9-4700-914A-D6A68F67C22F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Flu!$P$33:$P$38</c:f>
              <c:numCache>
                <c:formatCode>General</c:formatCode>
                <c:ptCount val="6"/>
                <c:pt idx="0">
                  <c:v>323</c:v>
                </c:pt>
                <c:pt idx="1">
                  <c:v>2079</c:v>
                </c:pt>
                <c:pt idx="2">
                  <c:v>32846.5</c:v>
                </c:pt>
                <c:pt idx="3">
                  <c:v>106662</c:v>
                </c:pt>
                <c:pt idx="4">
                  <c:v>264688</c:v>
                </c:pt>
                <c:pt idx="5">
                  <c:v>266511.5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9-4700-914A-D6A68F67C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510512"/>
        <c:axId val="387510904"/>
      </c:lineChart>
      <c:catAx>
        <c:axId val="3875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10904"/>
        <c:crosses val="autoZero"/>
        <c:auto val="1"/>
        <c:lblAlgn val="ctr"/>
        <c:lblOffset val="100"/>
        <c:noMultiLvlLbl val="0"/>
      </c:catAx>
      <c:valAx>
        <c:axId val="3875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1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LB-M9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Flu!$L$4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Flu!$L$19:$L$24</c:f>
              <c:numCache>
                <c:formatCode>General</c:formatCode>
                <c:ptCount val="6"/>
                <c:pt idx="0">
                  <c:v>283</c:v>
                </c:pt>
                <c:pt idx="1">
                  <c:v>368</c:v>
                </c:pt>
                <c:pt idx="2">
                  <c:v>466</c:v>
                </c:pt>
                <c:pt idx="3">
                  <c:v>574</c:v>
                </c:pt>
                <c:pt idx="4">
                  <c:v>744</c:v>
                </c:pt>
                <c:pt idx="5">
                  <c:v>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8E-4282-9579-333CAA2B3074}"/>
            </c:ext>
          </c:extLst>
        </c:ser>
        <c:ser>
          <c:idx val="1"/>
          <c:order val="1"/>
          <c:tx>
            <c:strRef>
              <c:f>Flu!$M$4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Flu!$M$19:$M$24</c:f>
              <c:numCache>
                <c:formatCode>General</c:formatCode>
                <c:ptCount val="6"/>
                <c:pt idx="0">
                  <c:v>265</c:v>
                </c:pt>
                <c:pt idx="1">
                  <c:v>2442</c:v>
                </c:pt>
                <c:pt idx="2">
                  <c:v>5726</c:v>
                </c:pt>
                <c:pt idx="3">
                  <c:v>10717.5</c:v>
                </c:pt>
                <c:pt idx="4">
                  <c:v>27410</c:v>
                </c:pt>
                <c:pt idx="5">
                  <c:v>33649.5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8E-4282-9579-333CAA2B3074}"/>
            </c:ext>
          </c:extLst>
        </c:ser>
        <c:ser>
          <c:idx val="2"/>
          <c:order val="2"/>
          <c:tx>
            <c:strRef>
              <c:f>Flu!$N$4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Flu!$N$19:$N$24</c:f>
              <c:numCache>
                <c:formatCode>General</c:formatCode>
                <c:ptCount val="6"/>
                <c:pt idx="0">
                  <c:v>246</c:v>
                </c:pt>
                <c:pt idx="1">
                  <c:v>1931</c:v>
                </c:pt>
                <c:pt idx="2">
                  <c:v>4758</c:v>
                </c:pt>
                <c:pt idx="3">
                  <c:v>9827</c:v>
                </c:pt>
                <c:pt idx="4">
                  <c:v>27586</c:v>
                </c:pt>
                <c:pt idx="5">
                  <c:v>33213.5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8E-4282-9579-333CAA2B3074}"/>
            </c:ext>
          </c:extLst>
        </c:ser>
        <c:ser>
          <c:idx val="3"/>
          <c:order val="3"/>
          <c:tx>
            <c:strRef>
              <c:f>Flu!$O$4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Flu!$O$19:$O$24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8E-4282-9579-333CAA2B3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31808"/>
        <c:axId val="225536512"/>
      </c:lineChart>
      <c:catAx>
        <c:axId val="22553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6512"/>
        <c:crosses val="autoZero"/>
        <c:auto val="1"/>
        <c:lblAlgn val="ctr"/>
        <c:lblOffset val="100"/>
        <c:noMultiLvlLbl val="0"/>
      </c:catAx>
      <c:valAx>
        <c:axId val="22553651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Flu!$N$40:$N$45</c:f>
              <c:numCache>
                <c:formatCode>0.000</c:formatCode>
                <c:ptCount val="6"/>
                <c:pt idx="0">
                  <c:v>301</c:v>
                </c:pt>
                <c:pt idx="1">
                  <c:v>440</c:v>
                </c:pt>
                <c:pt idx="2">
                  <c:v>1274</c:v>
                </c:pt>
                <c:pt idx="3">
                  <c:v>2483</c:v>
                </c:pt>
                <c:pt idx="4">
                  <c:v>5905</c:v>
                </c:pt>
                <c:pt idx="5">
                  <c:v>7092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70-4106-9A13-F484609A7225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Flu!$O$40:$O$45</c:f>
              <c:numCache>
                <c:formatCode>General</c:formatCode>
                <c:ptCount val="6"/>
                <c:pt idx="0">
                  <c:v>304</c:v>
                </c:pt>
                <c:pt idx="1">
                  <c:v>1421</c:v>
                </c:pt>
                <c:pt idx="2">
                  <c:v>28578.5</c:v>
                </c:pt>
                <c:pt idx="3">
                  <c:v>69539.5</c:v>
                </c:pt>
                <c:pt idx="4">
                  <c:v>84947</c:v>
                </c:pt>
                <c:pt idx="5">
                  <c:v>77806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70-4106-9A13-F484609A7225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Flu!$P$40:$P$45</c:f>
              <c:numCache>
                <c:formatCode>General</c:formatCode>
                <c:ptCount val="6"/>
                <c:pt idx="0">
                  <c:v>301</c:v>
                </c:pt>
                <c:pt idx="1">
                  <c:v>3190</c:v>
                </c:pt>
                <c:pt idx="2">
                  <c:v>36604.5</c:v>
                </c:pt>
                <c:pt idx="3">
                  <c:v>116482</c:v>
                </c:pt>
                <c:pt idx="4">
                  <c:v>256542.5</c:v>
                </c:pt>
                <c:pt idx="5">
                  <c:v>253515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70-4106-9A13-F484609A7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511688"/>
        <c:axId val="278378912"/>
      </c:lineChart>
      <c:catAx>
        <c:axId val="387511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8378912"/>
        <c:crosses val="autoZero"/>
        <c:auto val="1"/>
        <c:lblAlgn val="ctr"/>
        <c:lblOffset val="100"/>
        <c:noMultiLvlLbl val="0"/>
      </c:catAx>
      <c:valAx>
        <c:axId val="2783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511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Flu!$N$5:$N$10</c:f>
              <c:numCache>
                <c:formatCode>0.000</c:formatCode>
                <c:ptCount val="6"/>
                <c:pt idx="0">
                  <c:v>368</c:v>
                </c:pt>
                <c:pt idx="1">
                  <c:v>355</c:v>
                </c:pt>
                <c:pt idx="2">
                  <c:v>1094</c:v>
                </c:pt>
                <c:pt idx="3">
                  <c:v>1649</c:v>
                </c:pt>
                <c:pt idx="4">
                  <c:v>4991</c:v>
                </c:pt>
                <c:pt idx="5">
                  <c:v>6326.5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7-47D4-BE1B-8445DF5061BD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Flu!$O$5:$O$10</c:f>
              <c:numCache>
                <c:formatCode>General</c:formatCode>
                <c:ptCount val="6"/>
                <c:pt idx="0">
                  <c:v>356</c:v>
                </c:pt>
                <c:pt idx="1">
                  <c:v>691</c:v>
                </c:pt>
                <c:pt idx="2">
                  <c:v>19595</c:v>
                </c:pt>
                <c:pt idx="3">
                  <c:v>38569.5</c:v>
                </c:pt>
                <c:pt idx="4">
                  <c:v>68506</c:v>
                </c:pt>
                <c:pt idx="5">
                  <c:v>66078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7-47D4-BE1B-8445DF5061BD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Flu!$M$5:$M$10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Flu!$P$5:$P$10</c:f>
              <c:numCache>
                <c:formatCode>General</c:formatCode>
                <c:ptCount val="6"/>
                <c:pt idx="0">
                  <c:v>324</c:v>
                </c:pt>
                <c:pt idx="1">
                  <c:v>1469</c:v>
                </c:pt>
                <c:pt idx="2">
                  <c:v>29091</c:v>
                </c:pt>
                <c:pt idx="3">
                  <c:v>64170.5</c:v>
                </c:pt>
                <c:pt idx="4">
                  <c:v>233864.5</c:v>
                </c:pt>
                <c:pt idx="5">
                  <c:v>241905.5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7-47D4-BE1B-8445DF506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701408"/>
        <c:axId val="385702584"/>
      </c:lineChart>
      <c:catAx>
        <c:axId val="38570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702584"/>
        <c:crosses val="autoZero"/>
        <c:auto val="1"/>
        <c:lblAlgn val="ctr"/>
        <c:lblOffset val="100"/>
        <c:noMultiLvlLbl val="0"/>
      </c:catAx>
      <c:valAx>
        <c:axId val="385702584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70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Flu!$N$12:$N$17</c:f>
              <c:numCache>
                <c:formatCode>0.000</c:formatCode>
                <c:ptCount val="6"/>
                <c:pt idx="0">
                  <c:v>333</c:v>
                </c:pt>
                <c:pt idx="1">
                  <c:v>313</c:v>
                </c:pt>
                <c:pt idx="2">
                  <c:v>543</c:v>
                </c:pt>
                <c:pt idx="3">
                  <c:v>631</c:v>
                </c:pt>
                <c:pt idx="4">
                  <c:v>1367</c:v>
                </c:pt>
                <c:pt idx="5">
                  <c:v>1584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77-435E-B843-8F463F43D7CB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Flu!$O$12:$O$17</c:f>
              <c:numCache>
                <c:formatCode>General</c:formatCode>
                <c:ptCount val="6"/>
                <c:pt idx="0">
                  <c:v>331</c:v>
                </c:pt>
                <c:pt idx="1">
                  <c:v>362</c:v>
                </c:pt>
                <c:pt idx="2">
                  <c:v>722</c:v>
                </c:pt>
                <c:pt idx="3">
                  <c:v>865</c:v>
                </c:pt>
                <c:pt idx="4">
                  <c:v>1794</c:v>
                </c:pt>
                <c:pt idx="5">
                  <c:v>2039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77-435E-B843-8F463F43D7CB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Flu!$M$12:$M$17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Flu!$P$12:$P$17</c:f>
              <c:numCache>
                <c:formatCode>General</c:formatCode>
                <c:ptCount val="6"/>
                <c:pt idx="0">
                  <c:v>329</c:v>
                </c:pt>
                <c:pt idx="1">
                  <c:v>398</c:v>
                </c:pt>
                <c:pt idx="2">
                  <c:v>1062</c:v>
                </c:pt>
                <c:pt idx="3">
                  <c:v>1330</c:v>
                </c:pt>
                <c:pt idx="4">
                  <c:v>1855</c:v>
                </c:pt>
                <c:pt idx="5">
                  <c:v>1945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77-435E-B843-8F463F43D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708072"/>
        <c:axId val="385702192"/>
      </c:lineChart>
      <c:catAx>
        <c:axId val="38570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702192"/>
        <c:crosses val="autoZero"/>
        <c:auto val="1"/>
        <c:lblAlgn val="ctr"/>
        <c:lblOffset val="100"/>
        <c:noMultiLvlLbl val="0"/>
      </c:catAx>
      <c:valAx>
        <c:axId val="385702192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70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Flu!$N$19:$N$24</c:f>
              <c:numCache>
                <c:formatCode>0.000</c:formatCode>
                <c:ptCount val="6"/>
                <c:pt idx="0">
                  <c:v>636</c:v>
                </c:pt>
                <c:pt idx="1">
                  <c:v>2068</c:v>
                </c:pt>
                <c:pt idx="2">
                  <c:v>3409</c:v>
                </c:pt>
                <c:pt idx="3">
                  <c:v>3683</c:v>
                </c:pt>
                <c:pt idx="4">
                  <c:v>4390.5</c:v>
                </c:pt>
                <c:pt idx="5">
                  <c:v>4868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0D-4A8E-B69D-95D9A60D6FF5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Flu!$O$19:$O$24</c:f>
              <c:numCache>
                <c:formatCode>General</c:formatCode>
                <c:ptCount val="6"/>
                <c:pt idx="0">
                  <c:v>675</c:v>
                </c:pt>
                <c:pt idx="1">
                  <c:v>2937</c:v>
                </c:pt>
                <c:pt idx="2">
                  <c:v>6640</c:v>
                </c:pt>
                <c:pt idx="3">
                  <c:v>6906</c:v>
                </c:pt>
                <c:pt idx="4">
                  <c:v>7579.5</c:v>
                </c:pt>
                <c:pt idx="5">
                  <c:v>7806.5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0D-4A8E-B69D-95D9A60D6FF5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Flu!$M$19:$M$24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Flu!$P$19:$P$24</c:f>
              <c:numCache>
                <c:formatCode>General</c:formatCode>
                <c:ptCount val="6"/>
                <c:pt idx="0">
                  <c:v>623</c:v>
                </c:pt>
                <c:pt idx="1">
                  <c:v>7420</c:v>
                </c:pt>
                <c:pt idx="2">
                  <c:v>17471</c:v>
                </c:pt>
                <c:pt idx="3">
                  <c:v>17437</c:v>
                </c:pt>
                <c:pt idx="4">
                  <c:v>18327.5</c:v>
                </c:pt>
                <c:pt idx="5">
                  <c:v>18238.5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0D-4A8E-B69D-95D9A60D6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08624"/>
        <c:axId val="179206272"/>
      </c:lineChart>
      <c:catAx>
        <c:axId val="17920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206272"/>
        <c:crosses val="autoZero"/>
        <c:auto val="1"/>
        <c:lblAlgn val="ctr"/>
        <c:lblOffset val="100"/>
        <c:noMultiLvlLbl val="0"/>
      </c:catAx>
      <c:valAx>
        <c:axId val="179206272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20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4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Flu!$N$26:$N$31</c:f>
              <c:numCache>
                <c:formatCode>0.000</c:formatCode>
                <c:ptCount val="6"/>
                <c:pt idx="0">
                  <c:v>625</c:v>
                </c:pt>
                <c:pt idx="1">
                  <c:v>787</c:v>
                </c:pt>
                <c:pt idx="2">
                  <c:v>1663</c:v>
                </c:pt>
                <c:pt idx="3">
                  <c:v>2224</c:v>
                </c:pt>
                <c:pt idx="4">
                  <c:v>2833</c:v>
                </c:pt>
                <c:pt idx="5">
                  <c:v>3059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02-4470-BA01-D8B1D9050914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Flu!$O$26:$O$31</c:f>
              <c:numCache>
                <c:formatCode>General</c:formatCode>
                <c:ptCount val="6"/>
                <c:pt idx="0">
                  <c:v>588</c:v>
                </c:pt>
                <c:pt idx="1">
                  <c:v>1055</c:v>
                </c:pt>
                <c:pt idx="2">
                  <c:v>2383</c:v>
                </c:pt>
                <c:pt idx="3">
                  <c:v>3011</c:v>
                </c:pt>
                <c:pt idx="4">
                  <c:v>3708</c:v>
                </c:pt>
                <c:pt idx="5">
                  <c:v>3811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02-4470-BA01-D8B1D9050914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Flu!$M$26:$M$31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Flu!$P$26:$P$31</c:f>
              <c:numCache>
                <c:formatCode>General</c:formatCode>
                <c:ptCount val="6"/>
                <c:pt idx="0">
                  <c:v>591</c:v>
                </c:pt>
                <c:pt idx="1">
                  <c:v>1327</c:v>
                </c:pt>
                <c:pt idx="2">
                  <c:v>3886</c:v>
                </c:pt>
                <c:pt idx="3">
                  <c:v>4838</c:v>
                </c:pt>
                <c:pt idx="4">
                  <c:v>5388</c:v>
                </c:pt>
                <c:pt idx="5">
                  <c:v>5597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02-4470-BA01-D8B1D9050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364216"/>
        <c:axId val="393364608"/>
      </c:lineChart>
      <c:catAx>
        <c:axId val="39336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364608"/>
        <c:crosses val="autoZero"/>
        <c:auto val="1"/>
        <c:lblAlgn val="ctr"/>
        <c:lblOffset val="100"/>
        <c:noMultiLvlLbl val="0"/>
      </c:catAx>
      <c:valAx>
        <c:axId val="393364608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36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5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Flu!$N$33:$N$38</c:f>
              <c:numCache>
                <c:formatCode>0.000</c:formatCode>
                <c:ptCount val="6"/>
                <c:pt idx="0">
                  <c:v>314</c:v>
                </c:pt>
                <c:pt idx="1">
                  <c:v>421</c:v>
                </c:pt>
                <c:pt idx="2">
                  <c:v>1659</c:v>
                </c:pt>
                <c:pt idx="3">
                  <c:v>2372</c:v>
                </c:pt>
                <c:pt idx="4">
                  <c:v>5945</c:v>
                </c:pt>
                <c:pt idx="5">
                  <c:v>6993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21-4506-A0F0-2BCFCDD563E1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Flu!$O$33:$O$38</c:f>
              <c:numCache>
                <c:formatCode>General</c:formatCode>
                <c:ptCount val="6"/>
                <c:pt idx="0">
                  <c:v>317</c:v>
                </c:pt>
                <c:pt idx="1">
                  <c:v>747</c:v>
                </c:pt>
                <c:pt idx="2">
                  <c:v>29388.5</c:v>
                </c:pt>
                <c:pt idx="3">
                  <c:v>48535</c:v>
                </c:pt>
                <c:pt idx="4">
                  <c:v>74834.5</c:v>
                </c:pt>
                <c:pt idx="5">
                  <c:v>69738.5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21-4506-A0F0-2BCFCDD563E1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Flu!$M$33:$M$38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Flu!$P$33:$P$38</c:f>
              <c:numCache>
                <c:formatCode>General</c:formatCode>
                <c:ptCount val="6"/>
                <c:pt idx="0">
                  <c:v>312</c:v>
                </c:pt>
                <c:pt idx="1">
                  <c:v>1509</c:v>
                </c:pt>
                <c:pt idx="2">
                  <c:v>43868.5</c:v>
                </c:pt>
                <c:pt idx="3">
                  <c:v>82058</c:v>
                </c:pt>
                <c:pt idx="4">
                  <c:v>217724.5</c:v>
                </c:pt>
                <c:pt idx="5">
                  <c:v>222367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21-4506-A0F0-2BCFCDD56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365392"/>
        <c:axId val="393365784"/>
      </c:lineChart>
      <c:catAx>
        <c:axId val="39336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365784"/>
        <c:crosses val="autoZero"/>
        <c:auto val="1"/>
        <c:lblAlgn val="ctr"/>
        <c:lblOffset val="100"/>
        <c:noMultiLvlLbl val="0"/>
      </c:catAx>
      <c:valAx>
        <c:axId val="393365784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36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Flu!$N$4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Flu!$N$40:$N$45</c:f>
              <c:numCache>
                <c:formatCode>0.000</c:formatCode>
                <c:ptCount val="6"/>
                <c:pt idx="0">
                  <c:v>333</c:v>
                </c:pt>
                <c:pt idx="1">
                  <c:v>271</c:v>
                </c:pt>
                <c:pt idx="2">
                  <c:v>429</c:v>
                </c:pt>
                <c:pt idx="3">
                  <c:v>633</c:v>
                </c:pt>
                <c:pt idx="4">
                  <c:v>2503</c:v>
                </c:pt>
                <c:pt idx="5">
                  <c:v>3267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DC-4DE3-9B5A-7918ABB66E4A}"/>
            </c:ext>
          </c:extLst>
        </c:ser>
        <c:ser>
          <c:idx val="1"/>
          <c:order val="1"/>
          <c:tx>
            <c:strRef>
              <c:f>Flu!$O$4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Flu!$O$40:$O$45</c:f>
              <c:numCache>
                <c:formatCode>General</c:formatCode>
                <c:ptCount val="6"/>
                <c:pt idx="0">
                  <c:v>324</c:v>
                </c:pt>
                <c:pt idx="1">
                  <c:v>276</c:v>
                </c:pt>
                <c:pt idx="2">
                  <c:v>1032</c:v>
                </c:pt>
                <c:pt idx="3">
                  <c:v>2125</c:v>
                </c:pt>
                <c:pt idx="4">
                  <c:v>8294</c:v>
                </c:pt>
                <c:pt idx="5">
                  <c:v>12974.5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DC-4DE3-9B5A-7918ABB66E4A}"/>
            </c:ext>
          </c:extLst>
        </c:ser>
        <c:ser>
          <c:idx val="2"/>
          <c:order val="2"/>
          <c:tx>
            <c:strRef>
              <c:f>Flu!$P$4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Flu!$M$40:$M$45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Flu!$P$40:$P$45</c:f>
              <c:numCache>
                <c:formatCode>General</c:formatCode>
                <c:ptCount val="6"/>
                <c:pt idx="0">
                  <c:v>375</c:v>
                </c:pt>
                <c:pt idx="1">
                  <c:v>321</c:v>
                </c:pt>
                <c:pt idx="2">
                  <c:v>1737</c:v>
                </c:pt>
                <c:pt idx="3">
                  <c:v>4003</c:v>
                </c:pt>
                <c:pt idx="4">
                  <c:v>30398.5</c:v>
                </c:pt>
                <c:pt idx="5">
                  <c:v>64366.5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DC-4DE3-9B5A-7918ABB66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366568"/>
        <c:axId val="393366960"/>
      </c:lineChart>
      <c:catAx>
        <c:axId val="393366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366960"/>
        <c:crosses val="autoZero"/>
        <c:auto val="1"/>
        <c:lblAlgn val="ctr"/>
        <c:lblOffset val="100"/>
        <c:noMultiLvlLbl val="0"/>
      </c:catAx>
      <c:valAx>
        <c:axId val="393366960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366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OD!$B$5:$B$10</c:f>
              <c:numCache>
                <c:formatCode>0.000</c:formatCode>
                <c:ptCount val="6"/>
                <c:pt idx="0">
                  <c:v>7.1382550831906769E-2</c:v>
                </c:pt>
                <c:pt idx="1">
                  <c:v>0.20292305977649702</c:v>
                </c:pt>
                <c:pt idx="2">
                  <c:v>0.41641223627968182</c:v>
                </c:pt>
                <c:pt idx="3">
                  <c:v>0.64616726607583219</c:v>
                </c:pt>
                <c:pt idx="4">
                  <c:v>1.0611351744557895</c:v>
                </c:pt>
                <c:pt idx="5">
                  <c:v>1.0841414223257508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D5-458D-A7FD-0DFBBE6F8A8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OD!$C$5:$C$10</c:f>
              <c:numCache>
                <c:formatCode>0.000</c:formatCode>
                <c:ptCount val="6"/>
                <c:pt idx="0">
                  <c:v>7.3961905356877064E-2</c:v>
                </c:pt>
                <c:pt idx="1">
                  <c:v>0.21172355419881828</c:v>
                </c:pt>
                <c:pt idx="2">
                  <c:v>0.43761147141218443</c:v>
                </c:pt>
                <c:pt idx="3">
                  <c:v>0.66629662075494367</c:v>
                </c:pt>
                <c:pt idx="4">
                  <c:v>1.0686317907514407</c:v>
                </c:pt>
                <c:pt idx="5">
                  <c:v>1.0975748181027922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D5-458D-A7FD-0DFBBE6F8A8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OD!$D$5:$D$10</c:f>
              <c:numCache>
                <c:formatCode>0.000</c:formatCode>
                <c:ptCount val="6"/>
                <c:pt idx="0">
                  <c:v>7.7898387777345104E-2</c:v>
                </c:pt>
                <c:pt idx="1">
                  <c:v>0.22589561673443401</c:v>
                </c:pt>
                <c:pt idx="2">
                  <c:v>0.45177407925028423</c:v>
                </c:pt>
                <c:pt idx="3">
                  <c:v>0.68229746160395555</c:v>
                </c:pt>
                <c:pt idx="4">
                  <c:v>1.0599814308357707</c:v>
                </c:pt>
                <c:pt idx="5">
                  <c:v>1.0889601302152956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D5-458D-A7FD-0DFBBE6F8A84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OD!$E$5:$E$10</c:f>
              <c:numCache>
                <c:formatCode>0.000</c:formatCode>
                <c:ptCount val="6"/>
                <c:pt idx="0">
                  <c:v>7.9103914697852135E-2</c:v>
                </c:pt>
                <c:pt idx="1">
                  <c:v>0.24131703628629325</c:v>
                </c:pt>
                <c:pt idx="2">
                  <c:v>0.47711453322147651</c:v>
                </c:pt>
                <c:pt idx="3">
                  <c:v>0.69660765599890984</c:v>
                </c:pt>
                <c:pt idx="4">
                  <c:v>1.0477622663965891</c:v>
                </c:pt>
                <c:pt idx="5">
                  <c:v>1.082469810379185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D5-458D-A7FD-0DFBBE6F8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37296"/>
        <c:axId val="185975632"/>
      </c:lineChart>
      <c:catAx>
        <c:axId val="22553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5632"/>
        <c:crosses val="autoZero"/>
        <c:auto val="1"/>
        <c:lblAlgn val="ctr"/>
        <c:lblOffset val="100"/>
        <c:noMultiLvlLbl val="0"/>
      </c:catAx>
      <c:valAx>
        <c:axId val="185975632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OD!$B$12:$B$17</c:f>
              <c:numCache>
                <c:formatCode>0.000</c:formatCode>
                <c:ptCount val="6"/>
                <c:pt idx="0">
                  <c:v>0.11578861079977736</c:v>
                </c:pt>
                <c:pt idx="1">
                  <c:v>0.116341029011288</c:v>
                </c:pt>
                <c:pt idx="2">
                  <c:v>0.16512437926344736</c:v>
                </c:pt>
                <c:pt idx="3">
                  <c:v>0.19148230085908241</c:v>
                </c:pt>
                <c:pt idx="4">
                  <c:v>0.25615465341958288</c:v>
                </c:pt>
                <c:pt idx="5">
                  <c:v>0.2509905962734692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5-4CE1-8388-F76A3194147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OD!$C$12:$C$17</c:f>
              <c:numCache>
                <c:formatCode>0.000</c:formatCode>
                <c:ptCount val="6"/>
                <c:pt idx="0">
                  <c:v>0.12049565987806626</c:v>
                </c:pt>
                <c:pt idx="1">
                  <c:v>0.11306393868097835</c:v>
                </c:pt>
                <c:pt idx="2">
                  <c:v>0.15663372675028395</c:v>
                </c:pt>
                <c:pt idx="3">
                  <c:v>0.18323526282114844</c:v>
                </c:pt>
                <c:pt idx="4">
                  <c:v>0.24113112216102742</c:v>
                </c:pt>
                <c:pt idx="5">
                  <c:v>0.23745154954074152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5-4CE1-8388-F76A3194147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OD!$D$12:$D$17</c:f>
              <c:numCache>
                <c:formatCode>0.000</c:formatCode>
                <c:ptCount val="6"/>
                <c:pt idx="0">
                  <c:v>0.11883929314464935</c:v>
                </c:pt>
                <c:pt idx="1">
                  <c:v>0.11438293920890553</c:v>
                </c:pt>
                <c:pt idx="2">
                  <c:v>0.15660480597256754</c:v>
                </c:pt>
                <c:pt idx="3">
                  <c:v>0.18078329006690771</c:v>
                </c:pt>
                <c:pt idx="4">
                  <c:v>0.2321667041281095</c:v>
                </c:pt>
                <c:pt idx="5">
                  <c:v>0.23758973839630618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5-4CE1-8388-F76A3194147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OD!$E$12:$E$17</c:f>
              <c:numCache>
                <c:formatCode>0.000</c:formatCode>
                <c:ptCount val="6"/>
                <c:pt idx="0">
                  <c:v>0.11393176851439196</c:v>
                </c:pt>
                <c:pt idx="1">
                  <c:v>0.11312015571596493</c:v>
                </c:pt>
                <c:pt idx="2">
                  <c:v>0.14056189383559428</c:v>
                </c:pt>
                <c:pt idx="3">
                  <c:v>0.15261785183037282</c:v>
                </c:pt>
                <c:pt idx="4">
                  <c:v>0.18311452594632349</c:v>
                </c:pt>
                <c:pt idx="5">
                  <c:v>0.19372577034392258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5-4CE1-8388-F76A31941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4848"/>
        <c:axId val="185973672"/>
      </c:lineChart>
      <c:catAx>
        <c:axId val="1859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3672"/>
        <c:crosses val="autoZero"/>
        <c:auto val="1"/>
        <c:lblAlgn val="ctr"/>
        <c:lblOffset val="100"/>
        <c:noMultiLvlLbl val="0"/>
      </c:catAx>
      <c:valAx>
        <c:axId val="185973672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OD!$B$19:$B$24</c:f>
              <c:numCache>
                <c:formatCode>0.000</c:formatCode>
                <c:ptCount val="6"/>
                <c:pt idx="0">
                  <c:v>7.0482495190286612E-2</c:v>
                </c:pt>
                <c:pt idx="1">
                  <c:v>0.11032761124049828</c:v>
                </c:pt>
                <c:pt idx="2">
                  <c:v>0.13157726941455195</c:v>
                </c:pt>
                <c:pt idx="3">
                  <c:v>0.15228901861081201</c:v>
                </c:pt>
                <c:pt idx="4">
                  <c:v>0.39239895939605185</c:v>
                </c:pt>
                <c:pt idx="5">
                  <c:v>0.50093354561359682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C1-4BB7-A217-965B4F8D1F2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OD!$C$19:$C$24</c:f>
              <c:numCache>
                <c:formatCode>0.000</c:formatCode>
                <c:ptCount val="6"/>
                <c:pt idx="0">
                  <c:v>8.006509900021197E-2</c:v>
                </c:pt>
                <c:pt idx="1">
                  <c:v>0.11259039831231975</c:v>
                </c:pt>
                <c:pt idx="2">
                  <c:v>0.13737925741800622</c:v>
                </c:pt>
                <c:pt idx="3">
                  <c:v>0.16299114349404284</c:v>
                </c:pt>
                <c:pt idx="4">
                  <c:v>0.39769364440707039</c:v>
                </c:pt>
                <c:pt idx="5">
                  <c:v>0.50053571013602094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C1-4BB7-A217-965B4F8D1F2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OD!$D$19:$D$24</c:f>
              <c:numCache>
                <c:formatCode>0.000</c:formatCode>
                <c:ptCount val="6"/>
                <c:pt idx="0">
                  <c:v>7.4297771756172276E-2</c:v>
                </c:pt>
                <c:pt idx="1">
                  <c:v>0.10790770587232415</c:v>
                </c:pt>
                <c:pt idx="2">
                  <c:v>0.13937976073222766</c:v>
                </c:pt>
                <c:pt idx="3">
                  <c:v>0.17512425848323684</c:v>
                </c:pt>
                <c:pt idx="4">
                  <c:v>0.3713406144732298</c:v>
                </c:pt>
                <c:pt idx="5">
                  <c:v>0.44333644926613203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C1-4BB7-A217-965B4F8D1F29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OD!$E$19:$E$24</c:f>
              <c:numCache>
                <c:formatCode>0.000</c:formatCode>
                <c:ptCount val="6"/>
                <c:pt idx="0">
                  <c:v>7.5553928604904369E-2</c:v>
                </c:pt>
                <c:pt idx="1">
                  <c:v>0.10206537869923722</c:v>
                </c:pt>
                <c:pt idx="2">
                  <c:v>0.12780050923289307</c:v>
                </c:pt>
                <c:pt idx="3">
                  <c:v>0.15986880786743526</c:v>
                </c:pt>
                <c:pt idx="4">
                  <c:v>0.34993766681739574</c:v>
                </c:pt>
                <c:pt idx="5">
                  <c:v>0.41990447199311637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C1-4BB7-A217-965B4F8D1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68184"/>
        <c:axId val="185968576"/>
      </c:lineChart>
      <c:catAx>
        <c:axId val="18596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68576"/>
        <c:crosses val="autoZero"/>
        <c:auto val="1"/>
        <c:lblAlgn val="ctr"/>
        <c:lblOffset val="100"/>
        <c:noMultiLvlLbl val="0"/>
      </c:catAx>
      <c:valAx>
        <c:axId val="185968576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6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Flu!$B$5:$B$10</c:f>
              <c:numCache>
                <c:formatCode>#0</c:formatCode>
                <c:ptCount val="6"/>
                <c:pt idx="0">
                  <c:v>552</c:v>
                </c:pt>
                <c:pt idx="1">
                  <c:v>732</c:v>
                </c:pt>
                <c:pt idx="2">
                  <c:v>1744</c:v>
                </c:pt>
                <c:pt idx="3">
                  <c:v>5359</c:v>
                </c:pt>
                <c:pt idx="4">
                  <c:v>19791</c:v>
                </c:pt>
                <c:pt idx="5">
                  <c:v>23232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F0-446A-BD34-DC914793315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Flu!$C$5:$C$10</c:f>
              <c:numCache>
                <c:formatCode>#0</c:formatCode>
                <c:ptCount val="6"/>
                <c:pt idx="0">
                  <c:v>552</c:v>
                </c:pt>
                <c:pt idx="1">
                  <c:v>790</c:v>
                </c:pt>
                <c:pt idx="2">
                  <c:v>1690</c:v>
                </c:pt>
                <c:pt idx="3">
                  <c:v>3636</c:v>
                </c:pt>
                <c:pt idx="4">
                  <c:v>15439</c:v>
                </c:pt>
                <c:pt idx="5">
                  <c:v>18699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0-446A-BD34-DC914793315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Flu!$D$5:$D$10</c:f>
              <c:numCache>
                <c:formatCode>#0</c:formatCode>
                <c:ptCount val="6"/>
                <c:pt idx="0">
                  <c:v>586</c:v>
                </c:pt>
                <c:pt idx="1">
                  <c:v>1176</c:v>
                </c:pt>
                <c:pt idx="2">
                  <c:v>19268</c:v>
                </c:pt>
                <c:pt idx="3">
                  <c:v>64583</c:v>
                </c:pt>
                <c:pt idx="4">
                  <c:v>221982</c:v>
                </c:pt>
                <c:pt idx="5">
                  <c:v>230213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F0-446A-BD34-DC9147933158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Flu!$E$5:$E$10</c:f>
              <c:numCache>
                <c:formatCode>#0</c:formatCode>
                <c:ptCount val="6"/>
                <c:pt idx="0">
                  <c:v>608</c:v>
                </c:pt>
                <c:pt idx="1">
                  <c:v>2864</c:v>
                </c:pt>
                <c:pt idx="2">
                  <c:v>33762</c:v>
                </c:pt>
                <c:pt idx="3">
                  <c:v>89652</c:v>
                </c:pt>
                <c:pt idx="4">
                  <c:v>317782</c:v>
                </c:pt>
                <c:pt idx="5">
                  <c:v>349583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0-446A-BD34-DC9147933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0536"/>
        <c:axId val="185966616"/>
      </c:lineChart>
      <c:catAx>
        <c:axId val="18597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66616"/>
        <c:crosses val="autoZero"/>
        <c:auto val="1"/>
        <c:lblAlgn val="ctr"/>
        <c:lblOffset val="100"/>
        <c:noMultiLvlLbl val="0"/>
      </c:catAx>
      <c:valAx>
        <c:axId val="185966616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Flu!$B$12:$B$17</c:f>
              <c:numCache>
                <c:formatCode>#0</c:formatCode>
                <c:ptCount val="6"/>
                <c:pt idx="0">
                  <c:v>3050</c:v>
                </c:pt>
                <c:pt idx="1">
                  <c:v>3112</c:v>
                </c:pt>
                <c:pt idx="2">
                  <c:v>3484</c:v>
                </c:pt>
                <c:pt idx="3">
                  <c:v>3868</c:v>
                </c:pt>
                <c:pt idx="4">
                  <c:v>4879</c:v>
                </c:pt>
                <c:pt idx="5">
                  <c:v>5235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CC-4BE5-AEB2-C17BEC99529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Flu!$C$12:$C$17</c:f>
              <c:numCache>
                <c:formatCode>#0</c:formatCode>
                <c:ptCount val="6"/>
                <c:pt idx="0">
                  <c:v>3166</c:v>
                </c:pt>
                <c:pt idx="1">
                  <c:v>3078</c:v>
                </c:pt>
                <c:pt idx="2">
                  <c:v>3386</c:v>
                </c:pt>
                <c:pt idx="3">
                  <c:v>4038</c:v>
                </c:pt>
                <c:pt idx="4">
                  <c:v>4827</c:v>
                </c:pt>
                <c:pt idx="5">
                  <c:v>5163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CC-4BE5-AEB2-C17BEC99529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Flu!$D$12:$D$17</c:f>
              <c:numCache>
                <c:formatCode>#0</c:formatCode>
                <c:ptCount val="6"/>
                <c:pt idx="0">
                  <c:v>2926</c:v>
                </c:pt>
                <c:pt idx="1">
                  <c:v>3102</c:v>
                </c:pt>
                <c:pt idx="2">
                  <c:v>3452</c:v>
                </c:pt>
                <c:pt idx="3">
                  <c:v>4188</c:v>
                </c:pt>
                <c:pt idx="4">
                  <c:v>5965</c:v>
                </c:pt>
                <c:pt idx="5">
                  <c:v>6478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CC-4BE5-AEB2-C17BEC99529C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Flu!$E$12:$E$17</c:f>
              <c:numCache>
                <c:formatCode>#0</c:formatCode>
                <c:ptCount val="6"/>
                <c:pt idx="0">
                  <c:v>2892</c:v>
                </c:pt>
                <c:pt idx="1">
                  <c:v>3012</c:v>
                </c:pt>
                <c:pt idx="2">
                  <c:v>3416</c:v>
                </c:pt>
                <c:pt idx="3">
                  <c:v>4286</c:v>
                </c:pt>
                <c:pt idx="4">
                  <c:v>7881</c:v>
                </c:pt>
                <c:pt idx="5">
                  <c:v>8861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CC-4BE5-AEB2-C17BEC995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4064"/>
        <c:axId val="185979160"/>
      </c:lineChart>
      <c:catAx>
        <c:axId val="18597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9160"/>
        <c:crosses val="autoZero"/>
        <c:auto val="1"/>
        <c:lblAlgn val="ctr"/>
        <c:lblOffset val="100"/>
        <c:noMultiLvlLbl val="0"/>
      </c:catAx>
      <c:valAx>
        <c:axId val="185979160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LB-M9-1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Flu!$B$19:$B$24</c:f>
              <c:numCache>
                <c:formatCode>#0</c:formatCode>
                <c:ptCount val="6"/>
                <c:pt idx="0">
                  <c:v>270</c:v>
                </c:pt>
                <c:pt idx="1">
                  <c:v>446</c:v>
                </c:pt>
                <c:pt idx="2">
                  <c:v>636</c:v>
                </c:pt>
                <c:pt idx="3">
                  <c:v>778</c:v>
                </c:pt>
                <c:pt idx="4">
                  <c:v>2090</c:v>
                </c:pt>
                <c:pt idx="5">
                  <c:v>3420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B3-4781-B85A-A9B15730F15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Flu!$C$19:$C$24</c:f>
              <c:numCache>
                <c:formatCode>#0</c:formatCode>
                <c:ptCount val="6"/>
                <c:pt idx="0">
                  <c:v>298</c:v>
                </c:pt>
                <c:pt idx="1">
                  <c:v>508</c:v>
                </c:pt>
                <c:pt idx="2">
                  <c:v>694</c:v>
                </c:pt>
                <c:pt idx="3">
                  <c:v>876</c:v>
                </c:pt>
                <c:pt idx="4">
                  <c:v>4635</c:v>
                </c:pt>
                <c:pt idx="5">
                  <c:v>6514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B3-4781-B85A-A9B15730F15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Flu!$D$19:$D$24</c:f>
              <c:numCache>
                <c:formatCode>#0</c:formatCode>
                <c:ptCount val="6"/>
                <c:pt idx="0">
                  <c:v>296</c:v>
                </c:pt>
                <c:pt idx="1">
                  <c:v>2022</c:v>
                </c:pt>
                <c:pt idx="2">
                  <c:v>4661</c:v>
                </c:pt>
                <c:pt idx="3">
                  <c:v>9416</c:v>
                </c:pt>
                <c:pt idx="4">
                  <c:v>42192</c:v>
                </c:pt>
                <c:pt idx="5">
                  <c:v>53502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B3-4781-B85A-A9B15730F15B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Flu!$E$19:$E$24</c:f>
              <c:numCache>
                <c:formatCode>#0</c:formatCode>
                <c:ptCount val="6"/>
                <c:pt idx="0">
                  <c:v>250</c:v>
                </c:pt>
                <c:pt idx="1">
                  <c:v>3146</c:v>
                </c:pt>
                <c:pt idx="2">
                  <c:v>7520</c:v>
                </c:pt>
                <c:pt idx="3">
                  <c:v>13765</c:v>
                </c:pt>
                <c:pt idx="4">
                  <c:v>62170</c:v>
                </c:pt>
                <c:pt idx="5">
                  <c:v>88098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B3-4781-B85A-A9B15730F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7984"/>
        <c:axId val="185966224"/>
      </c:lineChart>
      <c:catAx>
        <c:axId val="18597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66224"/>
        <c:crosses val="autoZero"/>
        <c:auto val="1"/>
        <c:lblAlgn val="ctr"/>
        <c:lblOffset val="100"/>
        <c:noMultiLvlLbl val="0"/>
      </c:catAx>
      <c:valAx>
        <c:axId val="185966224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0h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Sheet3!$M$2:$P$2</c:f>
              <c:numCache>
                <c:formatCode>General</c:formatCode>
                <c:ptCount val="4"/>
                <c:pt idx="0">
                  <c:v>26341.105389666398</c:v>
                </c:pt>
                <c:pt idx="1">
                  <c:v>26274.805276835574</c:v>
                </c:pt>
                <c:pt idx="2">
                  <c:v>24621.48606386036</c:v>
                </c:pt>
                <c:pt idx="3">
                  <c:v>25383.613698883993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49-420A-AC90-3082E6587CDF}"/>
            </c:ext>
          </c:extLst>
        </c:ser>
        <c:ser>
          <c:idx val="1"/>
          <c:order val="1"/>
          <c:tx>
            <c:strRef>
              <c:f>Sheet3!$L$3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Sheet3!$M$3:$P$3</c:f>
              <c:numCache>
                <c:formatCode>General</c:formatCode>
                <c:ptCount val="4"/>
                <c:pt idx="0">
                  <c:v>44771.315731720744</c:v>
                </c:pt>
                <c:pt idx="1">
                  <c:v>40235.273308036507</c:v>
                </c:pt>
                <c:pt idx="2">
                  <c:v>43248.115287693065</c:v>
                </c:pt>
                <c:pt idx="3">
                  <c:v>41796.617628138039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49-420A-AC90-3082E6587CDF}"/>
            </c:ext>
          </c:extLst>
        </c:ser>
        <c:ser>
          <c:idx val="2"/>
          <c:order val="2"/>
          <c:tx>
            <c:strRef>
              <c:f>Sheet3!$L$4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Sheet3!$M$4:$P$4</c:f>
              <c:numCache>
                <c:formatCode>General</c:formatCode>
                <c:ptCount val="4"/>
                <c:pt idx="0">
                  <c:v>7732.9822704131429</c:v>
                </c:pt>
                <c:pt idx="1">
                  <c:v>7463.3015109132039</c:v>
                </c:pt>
                <c:pt idx="2">
                  <c:v>7522.6203868936063</c:v>
                </c:pt>
                <c:pt idx="3">
                  <c:v>7686.0924307265504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49-420A-AC90-3082E6587CDF}"/>
            </c:ext>
          </c:extLst>
        </c:ser>
        <c:ser>
          <c:idx val="3"/>
          <c:order val="3"/>
          <c:tx>
            <c:strRef>
              <c:f>Sheet3!$L$5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Sheet3!$M$5:$P$5</c:f>
              <c:numCache>
                <c:formatCode>General</c:formatCode>
                <c:ptCount val="4"/>
                <c:pt idx="0">
                  <c:v>32470.788392185004</c:v>
                </c:pt>
                <c:pt idx="1">
                  <c:v>34060.159295097568</c:v>
                </c:pt>
                <c:pt idx="2">
                  <c:v>35024.668323577731</c:v>
                </c:pt>
                <c:pt idx="3">
                  <c:v>32691.744223609028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49-420A-AC90-3082E6587CDF}"/>
            </c:ext>
          </c:extLst>
        </c:ser>
        <c:ser>
          <c:idx val="4"/>
          <c:order val="4"/>
          <c:tx>
            <c:strRef>
              <c:f>Sheet3!$L$6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Sheet3!$M$6:$P$6</c:f>
              <c:numCache>
                <c:formatCode>General</c:formatCode>
                <c:ptCount val="4"/>
                <c:pt idx="0">
                  <c:v>4195.7056493649416</c:v>
                </c:pt>
                <c:pt idx="1">
                  <c:v>3801.6085082320533</c:v>
                </c:pt>
                <c:pt idx="2">
                  <c:v>4374.2959437075733</c:v>
                </c:pt>
                <c:pt idx="3">
                  <c:v>4394.6417355566855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49-420A-AC90-3082E6587CDF}"/>
            </c:ext>
          </c:extLst>
        </c:ser>
        <c:ser>
          <c:idx val="5"/>
          <c:order val="5"/>
          <c:tx>
            <c:strRef>
              <c:f>Sheet3!$L$7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Sheet3!$M$7:$P$7</c:f>
              <c:numCache>
                <c:formatCode>General</c:formatCode>
                <c:ptCount val="4"/>
                <c:pt idx="0">
                  <c:v>3830.738387894211</c:v>
                </c:pt>
                <c:pt idx="1">
                  <c:v>3721.9712923756088</c:v>
                </c:pt>
                <c:pt idx="2">
                  <c:v>3983.9687382739016</c:v>
                </c:pt>
                <c:pt idx="3">
                  <c:v>3308.8947804068516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49-420A-AC90-3082E6587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67400"/>
        <c:axId val="185978768"/>
      </c:lineChart>
      <c:catAx>
        <c:axId val="18596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8768"/>
        <c:crosses val="autoZero"/>
        <c:auto val="1"/>
        <c:lblAlgn val="ctr"/>
        <c:lblOffset val="100"/>
        <c:noMultiLvlLbl val="0"/>
      </c:catAx>
      <c:valAx>
        <c:axId val="185978768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6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3h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Sheet3!$L$9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7"/>
                <c:pt idx="0">
                  <c:v>0</c:v>
                </c:pt>
                <c:pt idx="2">
                  <c:v>DW</c:v>
                </c:pt>
                <c:pt idx="4">
                  <c:v>10uM</c:v>
                </c:pt>
                <c:pt idx="6">
                  <c:v>100uM</c:v>
                </c:pt>
              </c:strCache>
            </c:strRef>
          </c:cat>
          <c:val>
            <c:numRef>
              <c:f>Sheet3!$M$9:$S$9</c:f>
              <c:numCache>
                <c:formatCode>General</c:formatCode>
                <c:ptCount val="7"/>
                <c:pt idx="0">
                  <c:v>6362.4705446294456</c:v>
                </c:pt>
                <c:pt idx="2">
                  <c:v>6107.5087226183841</c:v>
                </c:pt>
                <c:pt idx="4">
                  <c:v>7680.7609861073133</c:v>
                </c:pt>
                <c:pt idx="6">
                  <c:v>17506.28784710131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68-4559-B9F2-EEAC0D1C1EFA}"/>
            </c:ext>
          </c:extLst>
        </c:ser>
        <c:ser>
          <c:idx val="1"/>
          <c:order val="1"/>
          <c:tx>
            <c:strRef>
              <c:f>Sheet3!$L$10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7"/>
                <c:pt idx="0">
                  <c:v>0</c:v>
                </c:pt>
                <c:pt idx="2">
                  <c:v>DW</c:v>
                </c:pt>
                <c:pt idx="4">
                  <c:v>10uM</c:v>
                </c:pt>
                <c:pt idx="6">
                  <c:v>100uM</c:v>
                </c:pt>
              </c:strCache>
            </c:strRef>
          </c:cat>
          <c:val>
            <c:numRef>
              <c:f>Sheet3!$M$10:$S$10</c:f>
              <c:numCache>
                <c:formatCode>General</c:formatCode>
                <c:ptCount val="7"/>
                <c:pt idx="0">
                  <c:v>6330.2276084698315</c:v>
                </c:pt>
                <c:pt idx="2">
                  <c:v>5916.1489143647632</c:v>
                </c:pt>
                <c:pt idx="4">
                  <c:v>7188.6585391975932</c:v>
                </c:pt>
                <c:pt idx="6">
                  <c:v>7762.5438079059695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68-4559-B9F2-EEAC0D1C1EFA}"/>
            </c:ext>
          </c:extLst>
        </c:ser>
        <c:ser>
          <c:idx val="2"/>
          <c:order val="2"/>
          <c:tx>
            <c:strRef>
              <c:f>Sheet3!$L$11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7"/>
                <c:pt idx="0">
                  <c:v>0</c:v>
                </c:pt>
                <c:pt idx="2">
                  <c:v>DW</c:v>
                </c:pt>
                <c:pt idx="4">
                  <c:v>10uM</c:v>
                </c:pt>
                <c:pt idx="6">
                  <c:v>100uM</c:v>
                </c:pt>
              </c:strCache>
            </c:strRef>
          </c:cat>
          <c:val>
            <c:numRef>
              <c:f>Sheet3!$M$11:$S$11</c:f>
              <c:numCache>
                <c:formatCode>General</c:formatCode>
                <c:ptCount val="7"/>
                <c:pt idx="0">
                  <c:v>3718.6839846008852</c:v>
                </c:pt>
                <c:pt idx="2">
                  <c:v>3711.6026034049</c:v>
                </c:pt>
                <c:pt idx="4">
                  <c:v>30589.683481452084</c:v>
                </c:pt>
                <c:pt idx="6">
                  <c:v>40240.174246266768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68-4559-B9F2-EEAC0D1C1EFA}"/>
            </c:ext>
          </c:extLst>
        </c:ser>
        <c:ser>
          <c:idx val="3"/>
          <c:order val="3"/>
          <c:tx>
            <c:strRef>
              <c:f>Sheet3!$L$12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7"/>
                <c:pt idx="0">
                  <c:v>0</c:v>
                </c:pt>
                <c:pt idx="2">
                  <c:v>DW</c:v>
                </c:pt>
                <c:pt idx="4">
                  <c:v>10uM</c:v>
                </c:pt>
                <c:pt idx="6">
                  <c:v>100uM</c:v>
                </c:pt>
              </c:strCache>
            </c:strRef>
          </c:cat>
          <c:val>
            <c:numRef>
              <c:f>Sheet3!$M$12:$S$12</c:f>
              <c:numCache>
                <c:formatCode>General</c:formatCode>
                <c:ptCount val="7"/>
                <c:pt idx="0">
                  <c:v>6271.4542917760064</c:v>
                </c:pt>
                <c:pt idx="2">
                  <c:v>6873.4416761471866</c:v>
                </c:pt>
                <c:pt idx="4">
                  <c:v>9180.5476579749866</c:v>
                </c:pt>
                <c:pt idx="6">
                  <c:v>8655.9258103751963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68-4559-B9F2-EEAC0D1C1EFA}"/>
            </c:ext>
          </c:extLst>
        </c:ser>
        <c:ser>
          <c:idx val="4"/>
          <c:order val="4"/>
          <c:tx>
            <c:strRef>
              <c:f>Sheet3!$L$13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7"/>
                <c:pt idx="0">
                  <c:v>0</c:v>
                </c:pt>
                <c:pt idx="2">
                  <c:v>DW</c:v>
                </c:pt>
                <c:pt idx="4">
                  <c:v>10uM</c:v>
                </c:pt>
                <c:pt idx="6">
                  <c:v>100uM</c:v>
                </c:pt>
              </c:strCache>
            </c:strRef>
          </c:cat>
          <c:val>
            <c:numRef>
              <c:f>Sheet3!$M$13:$S$13</c:f>
              <c:numCache>
                <c:formatCode>General</c:formatCode>
                <c:ptCount val="7"/>
                <c:pt idx="0">
                  <c:v>3431.9299910372165</c:v>
                </c:pt>
                <c:pt idx="2">
                  <c:v>3221.8674644784169</c:v>
                </c:pt>
                <c:pt idx="4">
                  <c:v>15242.654608458983</c:v>
                </c:pt>
                <c:pt idx="6">
                  <c:v>11914.772271863985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68-4559-B9F2-EEAC0D1C1EFA}"/>
            </c:ext>
          </c:extLst>
        </c:ser>
        <c:ser>
          <c:idx val="5"/>
          <c:order val="5"/>
          <c:tx>
            <c:strRef>
              <c:f>Sheet3!$L$14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Sheet3!$M$1:$S$1</c:f>
              <c:strCache>
                <c:ptCount val="7"/>
                <c:pt idx="0">
                  <c:v>0</c:v>
                </c:pt>
                <c:pt idx="2">
                  <c:v>DW</c:v>
                </c:pt>
                <c:pt idx="4">
                  <c:v>10uM</c:v>
                </c:pt>
                <c:pt idx="6">
                  <c:v>100uM</c:v>
                </c:pt>
              </c:strCache>
            </c:strRef>
          </c:cat>
          <c:val>
            <c:numRef>
              <c:f>Sheet3!$M$14:$S$14</c:f>
              <c:numCache>
                <c:formatCode>General</c:formatCode>
                <c:ptCount val="7"/>
                <c:pt idx="0">
                  <c:v>3101.3533841667759</c:v>
                </c:pt>
                <c:pt idx="2">
                  <c:v>2949.6157005819227</c:v>
                </c:pt>
                <c:pt idx="4">
                  <c:v>19122.099585424778</c:v>
                </c:pt>
                <c:pt idx="6">
                  <c:v>15064.700652710406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768-4559-B9F2-EEAC0D1C1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1376"/>
        <c:axId val="186760592"/>
      </c:lineChart>
      <c:catAx>
        <c:axId val="18676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0592"/>
        <c:crosses val="autoZero"/>
        <c:auto val="1"/>
        <c:lblAlgn val="ctr"/>
        <c:lblOffset val="100"/>
        <c:noMultiLvlLbl val="0"/>
      </c:catAx>
      <c:valAx>
        <c:axId val="186760592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Sheet3!$L$9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Sheet3!$M$9:$P$9</c:f>
              <c:numCache>
                <c:formatCode>General</c:formatCode>
                <c:ptCount val="4"/>
                <c:pt idx="0">
                  <c:v>26748.946837130501</c:v>
                </c:pt>
                <c:pt idx="1">
                  <c:v>27223.534187013393</c:v>
                </c:pt>
                <c:pt idx="2">
                  <c:v>27119.429011476976</c:v>
                </c:pt>
                <c:pt idx="3">
                  <c:v>26626.554577619885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9B-4D7B-8251-38751045A62A}"/>
            </c:ext>
          </c:extLst>
        </c:ser>
        <c:ser>
          <c:idx val="1"/>
          <c:order val="1"/>
          <c:tx>
            <c:strRef>
              <c:f>Sheet3!$L$10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Sheet3!$M$10:$P$10</c:f>
              <c:numCache>
                <c:formatCode>General</c:formatCode>
                <c:ptCount val="4"/>
                <c:pt idx="0">
                  <c:v>46318.672274154065</c:v>
                </c:pt>
                <c:pt idx="1">
                  <c:v>51854.267160182542</c:v>
                </c:pt>
                <c:pt idx="2">
                  <c:v>47421.205349102929</c:v>
                </c:pt>
                <c:pt idx="3">
                  <c:v>45559.443084698127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9B-4D7B-8251-38751045A62A}"/>
            </c:ext>
          </c:extLst>
        </c:ser>
        <c:ser>
          <c:idx val="2"/>
          <c:order val="2"/>
          <c:tx>
            <c:strRef>
              <c:f>Sheet3!$L$11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Sheet3!$M$11:$P$11</c:f>
              <c:numCache>
                <c:formatCode>General</c:formatCode>
                <c:ptCount val="4"/>
                <c:pt idx="0">
                  <c:v>4301.4695967735761</c:v>
                </c:pt>
                <c:pt idx="1">
                  <c:v>4212.6257209537889</c:v>
                </c:pt>
                <c:pt idx="2">
                  <c:v>6989.820588798395</c:v>
                </c:pt>
                <c:pt idx="3">
                  <c:v>14762.458682458688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9B-4D7B-8251-38751045A62A}"/>
            </c:ext>
          </c:extLst>
        </c:ser>
        <c:ser>
          <c:idx val="3"/>
          <c:order val="3"/>
          <c:tx>
            <c:strRef>
              <c:f>Sheet3!$L$12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Sheet3!$M$12:$P$12</c:f>
              <c:numCache>
                <c:formatCode>General</c:formatCode>
                <c:ptCount val="4"/>
                <c:pt idx="0">
                  <c:v>6220.6074848102899</c:v>
                </c:pt>
                <c:pt idx="1">
                  <c:v>7549.7799282938231</c:v>
                </c:pt>
                <c:pt idx="2">
                  <c:v>7447.0625380652555</c:v>
                </c:pt>
                <c:pt idx="3">
                  <c:v>7836.9297496501767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9B-4D7B-8251-38751045A62A}"/>
            </c:ext>
          </c:extLst>
        </c:ser>
        <c:ser>
          <c:idx val="4"/>
          <c:order val="4"/>
          <c:tx>
            <c:strRef>
              <c:f>Sheet3!$L$13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Sheet3!$M$13:$P$13</c:f>
              <c:numCache>
                <c:formatCode>General</c:formatCode>
                <c:ptCount val="4"/>
                <c:pt idx="0">
                  <c:v>6527.9884673295437</c:v>
                </c:pt>
                <c:pt idx="1">
                  <c:v>6236.1232542854495</c:v>
                </c:pt>
                <c:pt idx="2">
                  <c:v>7753.5042620170607</c:v>
                </c:pt>
                <c:pt idx="3">
                  <c:v>9161.7083038067758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9B-4D7B-8251-38751045A62A}"/>
            </c:ext>
          </c:extLst>
        </c:ser>
        <c:ser>
          <c:idx val="5"/>
          <c:order val="5"/>
          <c:tx>
            <c:strRef>
              <c:f>Sheet3!$L$14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Sheet3!$M$1:$P$1</c:f>
              <c:strCache>
                <c:ptCount val="4"/>
                <c:pt idx="0">
                  <c:v>DW</c:v>
                </c:pt>
                <c:pt idx="1">
                  <c:v>0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Sheet3!$M$14:$P$14</c:f>
              <c:numCache>
                <c:formatCode>General</c:formatCode>
                <c:ptCount val="4"/>
                <c:pt idx="0">
                  <c:v>4042.5057244082291</c:v>
                </c:pt>
                <c:pt idx="1">
                  <c:v>4511.9300367943915</c:v>
                </c:pt>
                <c:pt idx="2">
                  <c:v>18738.235454587648</c:v>
                </c:pt>
                <c:pt idx="3">
                  <c:v>30823.380465481107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19B-4D7B-8251-38751045A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6808"/>
        <c:axId val="185979944"/>
      </c:lineChart>
      <c:catAx>
        <c:axId val="18597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9944"/>
        <c:crosses val="autoZero"/>
        <c:auto val="1"/>
        <c:lblAlgn val="ctr"/>
        <c:lblOffset val="100"/>
        <c:noMultiLvlLbl val="0"/>
      </c:catAx>
      <c:valAx>
        <c:axId val="185979944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6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Sheet3!$L$16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Sheet3!$M$15:$P$15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Sheet3!$M$16:$P$16</c:f>
              <c:numCache>
                <c:formatCode>General</c:formatCode>
                <c:ptCount val="4"/>
                <c:pt idx="0">
                  <c:v>21099.246613617601</c:v>
                </c:pt>
                <c:pt idx="1">
                  <c:v>21617.311100553648</c:v>
                </c:pt>
                <c:pt idx="2">
                  <c:v>22042.746252657704</c:v>
                </c:pt>
                <c:pt idx="3">
                  <c:v>24302.461405332684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AD-4655-8D95-5CEB31DCFA87}"/>
            </c:ext>
          </c:extLst>
        </c:ser>
        <c:ser>
          <c:idx val="1"/>
          <c:order val="1"/>
          <c:tx>
            <c:strRef>
              <c:f>Sheet3!$L$17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Sheet3!$M$15:$P$15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Sheet3!$M$17:$P$17</c:f>
              <c:numCache>
                <c:formatCode>General</c:formatCode>
                <c:ptCount val="4"/>
                <c:pt idx="0">
                  <c:v>43397.958214659127</c:v>
                </c:pt>
                <c:pt idx="1">
                  <c:v>49660.634996027031</c:v>
                </c:pt>
                <c:pt idx="2">
                  <c:v>43565.822760110925</c:v>
                </c:pt>
                <c:pt idx="3">
                  <c:v>41582.564031041598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AD-4655-8D95-5CEB31DCFA87}"/>
            </c:ext>
          </c:extLst>
        </c:ser>
        <c:ser>
          <c:idx val="2"/>
          <c:order val="2"/>
          <c:tx>
            <c:strRef>
              <c:f>Sheet3!$L$18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Sheet3!$M$15:$P$15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Sheet3!$M$18:$P$18</c:f>
              <c:numCache>
                <c:formatCode>General</c:formatCode>
                <c:ptCount val="4"/>
                <c:pt idx="0">
                  <c:v>4188.1574268356717</c:v>
                </c:pt>
                <c:pt idx="1">
                  <c:v>3861.873169243765</c:v>
                </c:pt>
                <c:pt idx="2">
                  <c:v>42649.635924166134</c:v>
                </c:pt>
                <c:pt idx="3">
                  <c:v>70762.883226463542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AD-4655-8D95-5CEB31DCFA87}"/>
            </c:ext>
          </c:extLst>
        </c:ser>
        <c:ser>
          <c:idx val="3"/>
          <c:order val="3"/>
          <c:tx>
            <c:strRef>
              <c:f>Sheet3!$L$19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Sheet3!$M$15:$P$15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Sheet3!$M$19:$P$19</c:f>
              <c:numCache>
                <c:formatCode>General</c:formatCode>
                <c:ptCount val="4"/>
                <c:pt idx="0">
                  <c:v>6198.9497148389637</c:v>
                </c:pt>
                <c:pt idx="1">
                  <c:v>6820.1627589528271</c:v>
                </c:pt>
                <c:pt idx="2">
                  <c:v>7502.1860029814507</c:v>
                </c:pt>
                <c:pt idx="3">
                  <c:v>8790.9773722324444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AD-4655-8D95-5CEB31DCFA87}"/>
            </c:ext>
          </c:extLst>
        </c:ser>
        <c:ser>
          <c:idx val="4"/>
          <c:order val="4"/>
          <c:tx>
            <c:strRef>
              <c:f>Sheet3!$L$20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Sheet3!$M$15:$P$15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Sheet3!$M$20:$P$20</c:f>
              <c:numCache>
                <c:formatCode>General</c:formatCode>
                <c:ptCount val="4"/>
                <c:pt idx="0">
                  <c:v>7875.7407269316054</c:v>
                </c:pt>
                <c:pt idx="1">
                  <c:v>9288.3212229214078</c:v>
                </c:pt>
                <c:pt idx="2">
                  <c:v>10587.045827838676</c:v>
                </c:pt>
                <c:pt idx="3">
                  <c:v>13620.219943044307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AD-4655-8D95-5CEB31DCFA87}"/>
            </c:ext>
          </c:extLst>
        </c:ser>
        <c:ser>
          <c:idx val="5"/>
          <c:order val="5"/>
          <c:tx>
            <c:strRef>
              <c:f>Sheet3!$L$21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Sheet3!$M$15:$P$15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Sheet3!$M$21:$P$21</c:f>
              <c:numCache>
                <c:formatCode>General</c:formatCode>
                <c:ptCount val="4"/>
                <c:pt idx="0">
                  <c:v>4833.6616410255192</c:v>
                </c:pt>
                <c:pt idx="1">
                  <c:v>5051.7087735330697</c:v>
                </c:pt>
                <c:pt idx="2">
                  <c:v>33441.010197704221</c:v>
                </c:pt>
                <c:pt idx="3">
                  <c:v>58841.706070952925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AD-4655-8D95-5CEB31DCF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76024"/>
        <c:axId val="185976416"/>
      </c:lineChart>
      <c:catAx>
        <c:axId val="185976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6416"/>
        <c:crosses val="autoZero"/>
        <c:auto val="1"/>
        <c:lblAlgn val="ctr"/>
        <c:lblOffset val="100"/>
        <c:noMultiLvlLbl val="0"/>
      </c:catAx>
      <c:valAx>
        <c:axId val="185976416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76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Sheet3!$L$23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Sheet3!$M$22:$P$22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Sheet3!$M$23:$P$23</c:f>
              <c:numCache>
                <c:formatCode>General</c:formatCode>
                <c:ptCount val="4"/>
                <c:pt idx="0">
                  <c:v>20200.300407120016</c:v>
                </c:pt>
                <c:pt idx="1">
                  <c:v>22037.242929279368</c:v>
                </c:pt>
                <c:pt idx="2">
                  <c:v>23165.857853621455</c:v>
                </c:pt>
                <c:pt idx="3">
                  <c:v>28083.215355197612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E-41F5-8C61-D04E49A57D2B}"/>
            </c:ext>
          </c:extLst>
        </c:ser>
        <c:ser>
          <c:idx val="1"/>
          <c:order val="1"/>
          <c:tx>
            <c:strRef>
              <c:f>Sheet3!$L$24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Sheet3!$M$22:$P$22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Sheet3!$M$24:$P$24</c:f>
              <c:numCache>
                <c:formatCode>General</c:formatCode>
                <c:ptCount val="4"/>
                <c:pt idx="0">
                  <c:v>37057.303437900133</c:v>
                </c:pt>
                <c:pt idx="1">
                  <c:v>45832.836502290484</c:v>
                </c:pt>
                <c:pt idx="2">
                  <c:v>38375.467582080317</c:v>
                </c:pt>
                <c:pt idx="3">
                  <c:v>39563.064152292784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CE-41F5-8C61-D04E49A57D2B}"/>
            </c:ext>
          </c:extLst>
        </c:ser>
        <c:ser>
          <c:idx val="2"/>
          <c:order val="2"/>
          <c:tx>
            <c:strRef>
              <c:f>Sheet3!$L$25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Sheet3!$M$22:$P$22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Sheet3!$M$25:$P$25</c:f>
              <c:numCache>
                <c:formatCode>General</c:formatCode>
                <c:ptCount val="4"/>
                <c:pt idx="0">
                  <c:v>8293.518228716779</c:v>
                </c:pt>
                <c:pt idx="1">
                  <c:v>5457.0290269223497</c:v>
                </c:pt>
                <c:pt idx="2">
                  <c:v>94655.196060934002</c:v>
                </c:pt>
                <c:pt idx="3">
                  <c:v>128697.98261324348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CE-41F5-8C61-D04E49A57D2B}"/>
            </c:ext>
          </c:extLst>
        </c:ser>
        <c:ser>
          <c:idx val="3"/>
          <c:order val="3"/>
          <c:tx>
            <c:strRef>
              <c:f>Sheet3!$L$26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Sheet3!$M$22:$P$22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Sheet3!$M$26:$P$26</c:f>
              <c:numCache>
                <c:formatCode>General</c:formatCode>
                <c:ptCount val="4"/>
                <c:pt idx="0">
                  <c:v>6915.0307821323649</c:v>
                </c:pt>
                <c:pt idx="1">
                  <c:v>7320.0368552061536</c:v>
                </c:pt>
                <c:pt idx="2">
                  <c:v>8892.623610724846</c:v>
                </c:pt>
                <c:pt idx="3">
                  <c:v>10103.223030860165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CE-41F5-8C61-D04E49A57D2B}"/>
            </c:ext>
          </c:extLst>
        </c:ser>
        <c:ser>
          <c:idx val="4"/>
          <c:order val="4"/>
          <c:tx>
            <c:strRef>
              <c:f>Sheet3!$L$27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Sheet3!$M$22:$P$22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Sheet3!$M$27:$P$27</c:f>
              <c:numCache>
                <c:formatCode>General</c:formatCode>
                <c:ptCount val="4"/>
                <c:pt idx="0">
                  <c:v>9442.504591927307</c:v>
                </c:pt>
                <c:pt idx="1">
                  <c:v>9044.1978683941124</c:v>
                </c:pt>
                <c:pt idx="2">
                  <c:v>10950.898914059051</c:v>
                </c:pt>
                <c:pt idx="3">
                  <c:v>15288.188122026466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CE-41F5-8C61-D04E49A57D2B}"/>
            </c:ext>
          </c:extLst>
        </c:ser>
        <c:ser>
          <c:idx val="5"/>
          <c:order val="5"/>
          <c:tx>
            <c:strRef>
              <c:f>Sheet3!$L$28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Sheet3!$M$22:$P$22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Sheet3!$M$28:$P$28</c:f>
              <c:numCache>
                <c:formatCode>General</c:formatCode>
                <c:ptCount val="4"/>
                <c:pt idx="0">
                  <c:v>5108.7071615337381</c:v>
                </c:pt>
                <c:pt idx="1">
                  <c:v>5374.5251503927075</c:v>
                </c:pt>
                <c:pt idx="2">
                  <c:v>53767.536728221545</c:v>
                </c:pt>
                <c:pt idx="3">
                  <c:v>86101.849282657247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CE-41F5-8C61-D04E49A57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87944"/>
        <c:axId val="215085984"/>
      </c:lineChart>
      <c:catAx>
        <c:axId val="21508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5984"/>
        <c:crosses val="autoZero"/>
        <c:auto val="1"/>
        <c:lblAlgn val="ctr"/>
        <c:lblOffset val="100"/>
        <c:noMultiLvlLbl val="0"/>
      </c:catAx>
      <c:valAx>
        <c:axId val="215085984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Sheet3!$L$30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Sheet3!$M$29:$P$29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Sheet3!$M$30:$P$30</c:f>
              <c:numCache>
                <c:formatCode>General</c:formatCode>
                <c:ptCount val="4"/>
                <c:pt idx="0">
                  <c:v>19047.087120483298</c:v>
                </c:pt>
                <c:pt idx="1">
                  <c:v>20018.154258729523</c:v>
                </c:pt>
                <c:pt idx="2">
                  <c:v>25692.745315919699</c:v>
                </c:pt>
                <c:pt idx="3">
                  <c:v>43038.639120908214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5-4B13-96FD-F55E262A4622}"/>
            </c:ext>
          </c:extLst>
        </c:ser>
        <c:ser>
          <c:idx val="1"/>
          <c:order val="1"/>
          <c:tx>
            <c:strRef>
              <c:f>Sheet3!$L$31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Sheet3!$M$29:$P$29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Sheet3!$M$31:$P$31</c:f>
              <c:numCache>
                <c:formatCode>General</c:formatCode>
                <c:ptCount val="4"/>
                <c:pt idx="0">
                  <c:v>13059.045583719122</c:v>
                </c:pt>
                <c:pt idx="1">
                  <c:v>16640.852567528651</c:v>
                </c:pt>
                <c:pt idx="2">
                  <c:v>22054.792453963539</c:v>
                </c:pt>
                <c:pt idx="3">
                  <c:v>32145.141232388778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F5-4B13-96FD-F55E262A4622}"/>
            </c:ext>
          </c:extLst>
        </c:ser>
        <c:ser>
          <c:idx val="2"/>
          <c:order val="2"/>
          <c:tx>
            <c:strRef>
              <c:f>Sheet3!$L$32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Sheet3!$M$29:$P$29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Sheet3!$M$32:$P$32</c:f>
              <c:numCache>
                <c:formatCode>General</c:formatCode>
                <c:ptCount val="4"/>
                <c:pt idx="0">
                  <c:v>18650.781235434919</c:v>
                </c:pt>
                <c:pt idx="1">
                  <c:v>14447.445915064534</c:v>
                </c:pt>
                <c:pt idx="2">
                  <c:v>209420.64977965923</c:v>
                </c:pt>
                <c:pt idx="3">
                  <c:v>303295.90040773252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F5-4B13-96FD-F55E262A4622}"/>
            </c:ext>
          </c:extLst>
        </c:ser>
        <c:ser>
          <c:idx val="3"/>
          <c:order val="3"/>
          <c:tx>
            <c:strRef>
              <c:f>Sheet3!$L$33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Sheet3!$M$29:$P$29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Sheet3!$M$33:$P$33</c:f>
              <c:numCache>
                <c:formatCode>General</c:formatCode>
                <c:ptCount val="4"/>
                <c:pt idx="0">
                  <c:v>9762.7121213960709</c:v>
                </c:pt>
                <c:pt idx="1">
                  <c:v>9543.8078886316362</c:v>
                </c:pt>
                <c:pt idx="2">
                  <c:v>14143.642744646304</c:v>
                </c:pt>
                <c:pt idx="3">
                  <c:v>12310.071503064722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F5-4B13-96FD-F55E262A4622}"/>
            </c:ext>
          </c:extLst>
        </c:ser>
        <c:ser>
          <c:idx val="4"/>
          <c:order val="4"/>
          <c:tx>
            <c:strRef>
              <c:f>Sheet3!$L$34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Sheet3!$M$29:$P$29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Sheet3!$M$34:$P$34</c:f>
              <c:numCache>
                <c:formatCode>General</c:formatCode>
                <c:ptCount val="4"/>
                <c:pt idx="0">
                  <c:v>10964.028633302079</c:v>
                </c:pt>
                <c:pt idx="1">
                  <c:v>11767.902460025318</c:v>
                </c:pt>
                <c:pt idx="2">
                  <c:v>13371.857855210306</c:v>
                </c:pt>
                <c:pt idx="3">
                  <c:v>16143.064544514347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CF5-4B13-96FD-F55E262A4622}"/>
            </c:ext>
          </c:extLst>
        </c:ser>
        <c:ser>
          <c:idx val="5"/>
          <c:order val="5"/>
          <c:tx>
            <c:strRef>
              <c:f>Sheet3!$L$35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Sheet3!$M$29:$P$29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Sheet3!$M$35:$P$35</c:f>
              <c:numCache>
                <c:formatCode>General</c:formatCode>
                <c:ptCount val="4"/>
                <c:pt idx="0">
                  <c:v>5326.2118819498291</c:v>
                </c:pt>
                <c:pt idx="1">
                  <c:v>11654.699704619159</c:v>
                </c:pt>
                <c:pt idx="2">
                  <c:v>113620.75236465051</c:v>
                </c:pt>
                <c:pt idx="3">
                  <c:v>177660.21178978001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CF5-4B13-96FD-F55E262A4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80104"/>
        <c:axId val="215084024"/>
      </c:lineChart>
      <c:catAx>
        <c:axId val="21508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4024"/>
        <c:crosses val="autoZero"/>
        <c:auto val="1"/>
        <c:lblAlgn val="ctr"/>
        <c:lblOffset val="100"/>
        <c:noMultiLvlLbl val="0"/>
      </c:catAx>
      <c:valAx>
        <c:axId val="21508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24h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Sheet3!$L$37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Sheet3!$M$36:$P$36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Sheet3!$M$37:$P$37</c:f>
              <c:numCache>
                <c:formatCode>General</c:formatCode>
                <c:ptCount val="4"/>
                <c:pt idx="0">
                  <c:v>20857.355126947288</c:v>
                </c:pt>
                <c:pt idx="1">
                  <c:v>21743.383060611031</c:v>
                </c:pt>
                <c:pt idx="2">
                  <c:v>27265.487321655783</c:v>
                </c:pt>
                <c:pt idx="3">
                  <c:v>45739.913612262382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8F-49A9-8613-09E14BAC73B5}"/>
            </c:ext>
          </c:extLst>
        </c:ser>
        <c:ser>
          <c:idx val="1"/>
          <c:order val="1"/>
          <c:tx>
            <c:strRef>
              <c:f>Sheet3!$L$38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Sheet3!$M$36:$P$36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Sheet3!$M$38:$P$38</c:f>
              <c:numCache>
                <c:formatCode>General</c:formatCode>
                <c:ptCount val="4"/>
                <c:pt idx="0">
                  <c:v>13062.373341161432</c:v>
                </c:pt>
                <c:pt idx="1">
                  <c:v>16642.765881193875</c:v>
                </c:pt>
                <c:pt idx="2">
                  <c:v>22767.594023437585</c:v>
                </c:pt>
                <c:pt idx="3">
                  <c:v>31262.474350591143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8F-49A9-8613-09E14BAC73B5}"/>
            </c:ext>
          </c:extLst>
        </c:ser>
        <c:ser>
          <c:idx val="2"/>
          <c:order val="2"/>
          <c:tx>
            <c:strRef>
              <c:f>Sheet3!$L$39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Sheet3!$M$36:$P$36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Sheet3!$M$39:$P$39</c:f>
              <c:numCache>
                <c:formatCode>General</c:formatCode>
                <c:ptCount val="4"/>
                <c:pt idx="0">
                  <c:v>21428.938625148763</c:v>
                </c:pt>
                <c:pt idx="1">
                  <c:v>17036.651799575786</c:v>
                </c:pt>
                <c:pt idx="2">
                  <c:v>211406.27063590029</c:v>
                </c:pt>
                <c:pt idx="3">
                  <c:v>322949.42237469181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8F-49A9-8613-09E14BAC73B5}"/>
            </c:ext>
          </c:extLst>
        </c:ser>
        <c:ser>
          <c:idx val="3"/>
          <c:order val="3"/>
          <c:tx>
            <c:strRef>
              <c:f>Sheet3!$L$40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Sheet3!$M$36:$P$36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Sheet3!$M$40:$P$40</c:f>
              <c:numCache>
                <c:formatCode>General</c:formatCode>
                <c:ptCount val="4"/>
                <c:pt idx="0">
                  <c:v>10868.670405290413</c:v>
                </c:pt>
                <c:pt idx="1">
                  <c:v>10386.277892794091</c:v>
                </c:pt>
                <c:pt idx="2">
                  <c:v>15864.500064862346</c:v>
                </c:pt>
                <c:pt idx="3">
                  <c:v>12896.060863728371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8F-49A9-8613-09E14BAC73B5}"/>
            </c:ext>
          </c:extLst>
        </c:ser>
        <c:ser>
          <c:idx val="4"/>
          <c:order val="4"/>
          <c:tx>
            <c:strRef>
              <c:f>Sheet3!$L$41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Sheet3!$M$36:$P$36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Sheet3!$M$41:$P$41</c:f>
              <c:numCache>
                <c:formatCode>General</c:formatCode>
                <c:ptCount val="4"/>
                <c:pt idx="0">
                  <c:v>10185.936428004696</c:v>
                </c:pt>
                <c:pt idx="1">
                  <c:v>11511.787067297984</c:v>
                </c:pt>
                <c:pt idx="2">
                  <c:v>13783.334098749845</c:v>
                </c:pt>
                <c:pt idx="3">
                  <c:v>18825.514687886654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8F-49A9-8613-09E14BAC73B5}"/>
            </c:ext>
          </c:extLst>
        </c:ser>
        <c:ser>
          <c:idx val="5"/>
          <c:order val="5"/>
          <c:tx>
            <c:strRef>
              <c:f>Sheet3!$L$42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Sheet3!$M$36:$P$36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Sheet3!$M$42:$P$42</c:f>
              <c:numCache>
                <c:formatCode>General</c:formatCode>
                <c:ptCount val="4"/>
                <c:pt idx="0">
                  <c:v>6827.2528960120235</c:v>
                </c:pt>
                <c:pt idx="1">
                  <c:v>13014.05647607004</c:v>
                </c:pt>
                <c:pt idx="2">
                  <c:v>120680.35481531791</c:v>
                </c:pt>
                <c:pt idx="3">
                  <c:v>209804.86247701649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48F-49A9-8613-09E14BAC7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75400"/>
        <c:axId val="215089120"/>
      </c:lineChart>
      <c:catAx>
        <c:axId val="21507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9120"/>
        <c:crosses val="autoZero"/>
        <c:auto val="1"/>
        <c:lblAlgn val="ctr"/>
        <c:lblOffset val="100"/>
        <c:noMultiLvlLbl val="0"/>
      </c:catAx>
      <c:valAx>
        <c:axId val="215089120"/>
        <c:scaling>
          <c:orientation val="minMax"/>
          <c:max val="38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7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r>
              <a:rPr lang="en-US" altLang="ko-KR" dirty="0"/>
              <a:t>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OD!$B$5:$B$10</c:f>
              <c:numCache>
                <c:formatCode>0.000</c:formatCode>
                <c:ptCount val="6"/>
                <c:pt idx="0">
                  <c:v>7.1382550831906769E-2</c:v>
                </c:pt>
                <c:pt idx="1">
                  <c:v>0.20292305977649702</c:v>
                </c:pt>
                <c:pt idx="2">
                  <c:v>0.41641223627968182</c:v>
                </c:pt>
                <c:pt idx="3">
                  <c:v>0.64616726607583219</c:v>
                </c:pt>
                <c:pt idx="4">
                  <c:v>1.0611351744557895</c:v>
                </c:pt>
                <c:pt idx="5">
                  <c:v>1.0841414223257508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78-459B-A437-DA0C0A6AF410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OD!$C$5:$C$10</c:f>
              <c:numCache>
                <c:formatCode>0.000</c:formatCode>
                <c:ptCount val="6"/>
                <c:pt idx="0">
                  <c:v>7.3961905356877064E-2</c:v>
                </c:pt>
                <c:pt idx="1">
                  <c:v>0.21172355419881828</c:v>
                </c:pt>
                <c:pt idx="2">
                  <c:v>0.43761147141218443</c:v>
                </c:pt>
                <c:pt idx="3">
                  <c:v>0.66629662075494367</c:v>
                </c:pt>
                <c:pt idx="4">
                  <c:v>1.0686317907514407</c:v>
                </c:pt>
                <c:pt idx="5">
                  <c:v>1.0975748181027922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78-459B-A437-DA0C0A6AF41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OD!$D$5:$D$10</c:f>
              <c:numCache>
                <c:formatCode>0.000</c:formatCode>
                <c:ptCount val="6"/>
                <c:pt idx="0">
                  <c:v>7.7898387777345104E-2</c:v>
                </c:pt>
                <c:pt idx="1">
                  <c:v>0.22589561673443401</c:v>
                </c:pt>
                <c:pt idx="2">
                  <c:v>0.45177407925028423</c:v>
                </c:pt>
                <c:pt idx="3">
                  <c:v>0.68229746160395555</c:v>
                </c:pt>
                <c:pt idx="4">
                  <c:v>1.0599814308357707</c:v>
                </c:pt>
                <c:pt idx="5">
                  <c:v>1.0889601302152956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78-459B-A437-DA0C0A6AF410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OD!$E$5:$E$10</c:f>
              <c:numCache>
                <c:formatCode>0.000</c:formatCode>
                <c:ptCount val="6"/>
                <c:pt idx="0">
                  <c:v>7.9103914697852135E-2</c:v>
                </c:pt>
                <c:pt idx="1">
                  <c:v>0.24131703628629325</c:v>
                </c:pt>
                <c:pt idx="2">
                  <c:v>0.47711453322147651</c:v>
                </c:pt>
                <c:pt idx="3">
                  <c:v>0.69660765599890984</c:v>
                </c:pt>
                <c:pt idx="4">
                  <c:v>1.0477622663965891</c:v>
                </c:pt>
                <c:pt idx="5">
                  <c:v>1.082469810379185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78-459B-A437-DA0C0A6AF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75008"/>
        <c:axId val="215081280"/>
      </c:lineChart>
      <c:catAx>
        <c:axId val="21507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1280"/>
        <c:crosses val="autoZero"/>
        <c:auto val="1"/>
        <c:lblAlgn val="ctr"/>
        <c:lblOffset val="100"/>
        <c:noMultiLvlLbl val="0"/>
      </c:catAx>
      <c:valAx>
        <c:axId val="215081280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7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</a:t>
            </a:r>
            <a:r>
              <a:rPr lang="en-US" altLang="ko-KR" dirty="0"/>
              <a:t>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OD!$B$12:$B$17</c:f>
              <c:numCache>
                <c:formatCode>0.000</c:formatCode>
                <c:ptCount val="6"/>
                <c:pt idx="0">
                  <c:v>0.11578861079977736</c:v>
                </c:pt>
                <c:pt idx="1">
                  <c:v>0.116341029011288</c:v>
                </c:pt>
                <c:pt idx="2">
                  <c:v>0.16512437926344736</c:v>
                </c:pt>
                <c:pt idx="3">
                  <c:v>0.19148230085908241</c:v>
                </c:pt>
                <c:pt idx="4">
                  <c:v>0.25615465341958288</c:v>
                </c:pt>
                <c:pt idx="5">
                  <c:v>0.2509905962734692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82-46CD-BF3A-1212B74FDB1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OD!$C$12:$C$17</c:f>
              <c:numCache>
                <c:formatCode>0.000</c:formatCode>
                <c:ptCount val="6"/>
                <c:pt idx="0">
                  <c:v>0.12049565987806626</c:v>
                </c:pt>
                <c:pt idx="1">
                  <c:v>0.11306393868097835</c:v>
                </c:pt>
                <c:pt idx="2">
                  <c:v>0.15663372675028395</c:v>
                </c:pt>
                <c:pt idx="3">
                  <c:v>0.18323526282114844</c:v>
                </c:pt>
                <c:pt idx="4">
                  <c:v>0.24113112216102742</c:v>
                </c:pt>
                <c:pt idx="5">
                  <c:v>0.23745154954074152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82-46CD-BF3A-1212B74FDB1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OD!$D$12:$D$17</c:f>
              <c:numCache>
                <c:formatCode>0.000</c:formatCode>
                <c:ptCount val="6"/>
                <c:pt idx="0">
                  <c:v>0.11883929314464935</c:v>
                </c:pt>
                <c:pt idx="1">
                  <c:v>0.11438293920890553</c:v>
                </c:pt>
                <c:pt idx="2">
                  <c:v>0.15660480597256754</c:v>
                </c:pt>
                <c:pt idx="3">
                  <c:v>0.18078329006690771</c:v>
                </c:pt>
                <c:pt idx="4">
                  <c:v>0.2321667041281095</c:v>
                </c:pt>
                <c:pt idx="5">
                  <c:v>0.23758973839630618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82-46CD-BF3A-1212B74FDB1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OD!$E$12:$E$17</c:f>
              <c:numCache>
                <c:formatCode>0.000</c:formatCode>
                <c:ptCount val="6"/>
                <c:pt idx="0">
                  <c:v>0.11393176851439196</c:v>
                </c:pt>
                <c:pt idx="1">
                  <c:v>0.11312015571596493</c:v>
                </c:pt>
                <c:pt idx="2">
                  <c:v>0.14056189383559428</c:v>
                </c:pt>
                <c:pt idx="3">
                  <c:v>0.15261785183037282</c:v>
                </c:pt>
                <c:pt idx="4">
                  <c:v>0.18311452594632349</c:v>
                </c:pt>
                <c:pt idx="5">
                  <c:v>0.19372577034392258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82-46CD-BF3A-1212B74FD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82064"/>
        <c:axId val="215079712"/>
      </c:lineChart>
      <c:catAx>
        <c:axId val="21508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79712"/>
        <c:crosses val="autoZero"/>
        <c:auto val="1"/>
        <c:lblAlgn val="ctr"/>
        <c:lblOffset val="100"/>
        <c:noMultiLvlLbl val="0"/>
      </c:catAx>
      <c:valAx>
        <c:axId val="215079712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 </a:t>
            </a:r>
            <a:r>
              <a:rPr lang="en-US" altLang="ko-KR" dirty="0"/>
              <a:t>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OD!$B$19:$B$24</c:f>
              <c:numCache>
                <c:formatCode>0.000</c:formatCode>
                <c:ptCount val="6"/>
                <c:pt idx="0">
                  <c:v>7.0482495190286612E-2</c:v>
                </c:pt>
                <c:pt idx="1">
                  <c:v>0.11032761124049828</c:v>
                </c:pt>
                <c:pt idx="2">
                  <c:v>0.13157726941455195</c:v>
                </c:pt>
                <c:pt idx="3">
                  <c:v>0.15228901861081201</c:v>
                </c:pt>
                <c:pt idx="4">
                  <c:v>0.39239895939605185</c:v>
                </c:pt>
                <c:pt idx="5">
                  <c:v>0.50093354561359682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43-4E83-880A-76BA66441E00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OD!$C$19:$C$24</c:f>
              <c:numCache>
                <c:formatCode>0.000</c:formatCode>
                <c:ptCount val="6"/>
                <c:pt idx="0">
                  <c:v>8.006509900021197E-2</c:v>
                </c:pt>
                <c:pt idx="1">
                  <c:v>0.11259039831231975</c:v>
                </c:pt>
                <c:pt idx="2">
                  <c:v>0.13737925741800622</c:v>
                </c:pt>
                <c:pt idx="3">
                  <c:v>0.16299114349404284</c:v>
                </c:pt>
                <c:pt idx="4">
                  <c:v>0.39769364440707039</c:v>
                </c:pt>
                <c:pt idx="5">
                  <c:v>0.50053571013602094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43-4E83-880A-76BA66441E0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OD!$D$19:$D$24</c:f>
              <c:numCache>
                <c:formatCode>0.000</c:formatCode>
                <c:ptCount val="6"/>
                <c:pt idx="0">
                  <c:v>7.4297771756172276E-2</c:v>
                </c:pt>
                <c:pt idx="1">
                  <c:v>0.10790770587232415</c:v>
                </c:pt>
                <c:pt idx="2">
                  <c:v>0.13937976073222766</c:v>
                </c:pt>
                <c:pt idx="3">
                  <c:v>0.17512425848323684</c:v>
                </c:pt>
                <c:pt idx="4">
                  <c:v>0.3713406144732298</c:v>
                </c:pt>
                <c:pt idx="5">
                  <c:v>0.44333644926613203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43-4E83-880A-76BA66441E00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OD!$E$19:$E$24</c:f>
              <c:numCache>
                <c:formatCode>0.000</c:formatCode>
                <c:ptCount val="6"/>
                <c:pt idx="0">
                  <c:v>7.5553928604904369E-2</c:v>
                </c:pt>
                <c:pt idx="1">
                  <c:v>0.10206537869923722</c:v>
                </c:pt>
                <c:pt idx="2">
                  <c:v>0.12780050923289307</c:v>
                </c:pt>
                <c:pt idx="3">
                  <c:v>0.15986880786743526</c:v>
                </c:pt>
                <c:pt idx="4">
                  <c:v>0.34993766681739574</c:v>
                </c:pt>
                <c:pt idx="5">
                  <c:v>0.41990447199311637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43-4E83-880A-76BA66441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76184"/>
        <c:axId val="215087160"/>
      </c:lineChart>
      <c:catAx>
        <c:axId val="21507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7160"/>
        <c:crosses val="autoZero"/>
        <c:auto val="1"/>
        <c:lblAlgn val="ctr"/>
        <c:lblOffset val="100"/>
        <c:noMultiLvlLbl val="0"/>
      </c:catAx>
      <c:valAx>
        <c:axId val="215087160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7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Flu!$B$5:$B$10</c:f>
              <c:numCache>
                <c:formatCode>#0</c:formatCode>
                <c:ptCount val="6"/>
                <c:pt idx="0">
                  <c:v>552</c:v>
                </c:pt>
                <c:pt idx="1">
                  <c:v>732</c:v>
                </c:pt>
                <c:pt idx="2">
                  <c:v>1744</c:v>
                </c:pt>
                <c:pt idx="3">
                  <c:v>5359</c:v>
                </c:pt>
                <c:pt idx="4">
                  <c:v>19791</c:v>
                </c:pt>
                <c:pt idx="5">
                  <c:v>23232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D2-4B19-B5AE-9D68CDF1E36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Flu!$C$5:$C$10</c:f>
              <c:numCache>
                <c:formatCode>#0</c:formatCode>
                <c:ptCount val="6"/>
                <c:pt idx="0">
                  <c:v>552</c:v>
                </c:pt>
                <c:pt idx="1">
                  <c:v>790</c:v>
                </c:pt>
                <c:pt idx="2">
                  <c:v>1690</c:v>
                </c:pt>
                <c:pt idx="3">
                  <c:v>3636</c:v>
                </c:pt>
                <c:pt idx="4">
                  <c:v>15439</c:v>
                </c:pt>
                <c:pt idx="5">
                  <c:v>18699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D2-4B19-B5AE-9D68CDF1E36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Flu!$D$5:$D$10</c:f>
              <c:numCache>
                <c:formatCode>#0</c:formatCode>
                <c:ptCount val="6"/>
                <c:pt idx="0">
                  <c:v>586</c:v>
                </c:pt>
                <c:pt idx="1">
                  <c:v>1176</c:v>
                </c:pt>
                <c:pt idx="2">
                  <c:v>19268</c:v>
                </c:pt>
                <c:pt idx="3">
                  <c:v>64583</c:v>
                </c:pt>
                <c:pt idx="4">
                  <c:v>221982</c:v>
                </c:pt>
                <c:pt idx="5">
                  <c:v>230213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D2-4B19-B5AE-9D68CDF1E364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Flu!$E$5:$E$10</c:f>
              <c:numCache>
                <c:formatCode>#0</c:formatCode>
                <c:ptCount val="6"/>
                <c:pt idx="0">
                  <c:v>608</c:v>
                </c:pt>
                <c:pt idx="1">
                  <c:v>2864</c:v>
                </c:pt>
                <c:pt idx="2">
                  <c:v>33762</c:v>
                </c:pt>
                <c:pt idx="3">
                  <c:v>89652</c:v>
                </c:pt>
                <c:pt idx="4">
                  <c:v>317782</c:v>
                </c:pt>
                <c:pt idx="5">
                  <c:v>349583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D2-4B19-B5AE-9D68CDF1E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83240"/>
        <c:axId val="215078536"/>
      </c:lineChart>
      <c:catAx>
        <c:axId val="21508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78536"/>
        <c:crosses val="autoZero"/>
        <c:auto val="1"/>
        <c:lblAlgn val="ctr"/>
        <c:lblOffset val="100"/>
        <c:noMultiLvlLbl val="0"/>
      </c:catAx>
      <c:valAx>
        <c:axId val="215078536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Flu!$B$12:$B$17</c:f>
              <c:numCache>
                <c:formatCode>#0</c:formatCode>
                <c:ptCount val="6"/>
                <c:pt idx="0">
                  <c:v>3050</c:v>
                </c:pt>
                <c:pt idx="1">
                  <c:v>3112</c:v>
                </c:pt>
                <c:pt idx="2">
                  <c:v>3484</c:v>
                </c:pt>
                <c:pt idx="3">
                  <c:v>3868</c:v>
                </c:pt>
                <c:pt idx="4">
                  <c:v>4879</c:v>
                </c:pt>
                <c:pt idx="5">
                  <c:v>5235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5B-4D42-8CF8-618DC5FE60B0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Flu!$C$12:$C$17</c:f>
              <c:numCache>
                <c:formatCode>#0</c:formatCode>
                <c:ptCount val="6"/>
                <c:pt idx="0">
                  <c:v>3166</c:v>
                </c:pt>
                <c:pt idx="1">
                  <c:v>3078</c:v>
                </c:pt>
                <c:pt idx="2">
                  <c:v>3386</c:v>
                </c:pt>
                <c:pt idx="3">
                  <c:v>4038</c:v>
                </c:pt>
                <c:pt idx="4">
                  <c:v>4827</c:v>
                </c:pt>
                <c:pt idx="5">
                  <c:v>5163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5B-4D42-8CF8-618DC5FE60B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Flu!$D$12:$D$17</c:f>
              <c:numCache>
                <c:formatCode>#0</c:formatCode>
                <c:ptCount val="6"/>
                <c:pt idx="0">
                  <c:v>2926</c:v>
                </c:pt>
                <c:pt idx="1">
                  <c:v>3102</c:v>
                </c:pt>
                <c:pt idx="2">
                  <c:v>3452</c:v>
                </c:pt>
                <c:pt idx="3">
                  <c:v>4188</c:v>
                </c:pt>
                <c:pt idx="4">
                  <c:v>5965</c:v>
                </c:pt>
                <c:pt idx="5">
                  <c:v>6478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5B-4D42-8CF8-618DC5FE60B0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Flu!$E$12:$E$17</c:f>
              <c:numCache>
                <c:formatCode>#0</c:formatCode>
                <c:ptCount val="6"/>
                <c:pt idx="0">
                  <c:v>2892</c:v>
                </c:pt>
                <c:pt idx="1">
                  <c:v>3012</c:v>
                </c:pt>
                <c:pt idx="2">
                  <c:v>3416</c:v>
                </c:pt>
                <c:pt idx="3">
                  <c:v>4286</c:v>
                </c:pt>
                <c:pt idx="4">
                  <c:v>7881</c:v>
                </c:pt>
                <c:pt idx="5">
                  <c:v>8861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5B-4D42-8CF8-618DC5FE6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84808"/>
        <c:axId val="215085592"/>
      </c:lineChart>
      <c:catAx>
        <c:axId val="215084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5592"/>
        <c:crosses val="autoZero"/>
        <c:auto val="1"/>
        <c:lblAlgn val="ctr"/>
        <c:lblOffset val="100"/>
        <c:noMultiLvlLbl val="0"/>
      </c:catAx>
      <c:valAx>
        <c:axId val="21508559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4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Sheet3!$L$16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Sheet3!$M$15:$S$15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Sheet3!$M$16:$S$16</c:f>
              <c:numCache>
                <c:formatCode>General</c:formatCode>
                <c:ptCount val="4"/>
                <c:pt idx="0">
                  <c:v>5078.9986892836896</c:v>
                </c:pt>
                <c:pt idx="1">
                  <c:v>5214.4219565540525</c:v>
                </c:pt>
                <c:pt idx="2">
                  <c:v>23869.343143339254</c:v>
                </c:pt>
                <c:pt idx="3">
                  <c:v>69556.873437849805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A-4E35-9E2A-40AE279EEF79}"/>
            </c:ext>
          </c:extLst>
        </c:ser>
        <c:ser>
          <c:idx val="1"/>
          <c:order val="1"/>
          <c:tx>
            <c:strRef>
              <c:f>Sheet3!$L$17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Sheet3!$M$15:$S$15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Sheet3!$M$17:$S$17</c:f>
              <c:numCache>
                <c:formatCode>General</c:formatCode>
                <c:ptCount val="4"/>
                <c:pt idx="0">
                  <c:v>4867.8922754068626</c:v>
                </c:pt>
                <c:pt idx="1">
                  <c:v>4840.5906248511237</c:v>
                </c:pt>
                <c:pt idx="2">
                  <c:v>31284.789517165565</c:v>
                </c:pt>
                <c:pt idx="3">
                  <c:v>43534.670461415473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A-4E35-9E2A-40AE279EEF79}"/>
            </c:ext>
          </c:extLst>
        </c:ser>
        <c:ser>
          <c:idx val="2"/>
          <c:order val="2"/>
          <c:tx>
            <c:strRef>
              <c:f>Sheet3!$L$18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Sheet3!$M$15:$S$15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Sheet3!$M$18:$S$18</c:f>
              <c:numCache>
                <c:formatCode>General</c:formatCode>
                <c:ptCount val="4"/>
                <c:pt idx="0">
                  <c:v>3374.966525221781</c:v>
                </c:pt>
                <c:pt idx="1">
                  <c:v>3589.0883714783399</c:v>
                </c:pt>
                <c:pt idx="2">
                  <c:v>66972.85694161967</c:v>
                </c:pt>
                <c:pt idx="3">
                  <c:v>86008.136938103708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A-4E35-9E2A-40AE279EEF79}"/>
            </c:ext>
          </c:extLst>
        </c:ser>
        <c:ser>
          <c:idx val="3"/>
          <c:order val="3"/>
          <c:tx>
            <c:strRef>
              <c:f>Sheet3!$L$19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Sheet3!$M$15:$S$15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Sheet3!$M$19:$S$19</c:f>
              <c:numCache>
                <c:formatCode>General</c:formatCode>
                <c:ptCount val="4"/>
                <c:pt idx="0">
                  <c:v>4855.5249628399197</c:v>
                </c:pt>
                <c:pt idx="1">
                  <c:v>5007.4078353459263</c:v>
                </c:pt>
                <c:pt idx="2">
                  <c:v>43104.27030312275</c:v>
                </c:pt>
                <c:pt idx="3">
                  <c:v>39255.794711345574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A-4E35-9E2A-40AE279EEF79}"/>
            </c:ext>
          </c:extLst>
        </c:ser>
        <c:ser>
          <c:idx val="4"/>
          <c:order val="4"/>
          <c:tx>
            <c:strRef>
              <c:f>Sheet3!$L$20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Sheet3!$M$15:$S$15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Sheet3!$M$20:$S$20</c:f>
              <c:numCache>
                <c:formatCode>General</c:formatCode>
                <c:ptCount val="4"/>
                <c:pt idx="0">
                  <c:v>3903.9722752110206</c:v>
                </c:pt>
                <c:pt idx="1">
                  <c:v>3760.794370568306</c:v>
                </c:pt>
                <c:pt idx="2">
                  <c:v>34875.817482021252</c:v>
                </c:pt>
                <c:pt idx="3">
                  <c:v>28446.491330993234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A-4E35-9E2A-40AE279EEF79}"/>
            </c:ext>
          </c:extLst>
        </c:ser>
        <c:ser>
          <c:idx val="5"/>
          <c:order val="5"/>
          <c:tx>
            <c:strRef>
              <c:f>Sheet3!$L$21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Sheet3!$M$15:$S$15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Sheet3!$M$21:$S$21</c:f>
              <c:numCache>
                <c:formatCode>General</c:formatCode>
                <c:ptCount val="4"/>
                <c:pt idx="0">
                  <c:v>3596.9489917358301</c:v>
                </c:pt>
                <c:pt idx="1">
                  <c:v>3641.717086866719</c:v>
                </c:pt>
                <c:pt idx="2">
                  <c:v>41056.10213183437</c:v>
                </c:pt>
                <c:pt idx="3">
                  <c:v>34507.239511409578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A-4E35-9E2A-40AE279EE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4120"/>
        <c:axId val="186759808"/>
      </c:lineChart>
      <c:catAx>
        <c:axId val="18676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59808"/>
        <c:crosses val="autoZero"/>
        <c:auto val="1"/>
        <c:lblAlgn val="ctr"/>
        <c:lblOffset val="100"/>
        <c:noMultiLvlLbl val="0"/>
      </c:catAx>
      <c:valAx>
        <c:axId val="186759808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LB-M9-1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Flu!$B$19:$B$24</c:f>
              <c:numCache>
                <c:formatCode>#0</c:formatCode>
                <c:ptCount val="6"/>
                <c:pt idx="0">
                  <c:v>270</c:v>
                </c:pt>
                <c:pt idx="1">
                  <c:v>446</c:v>
                </c:pt>
                <c:pt idx="2">
                  <c:v>636</c:v>
                </c:pt>
                <c:pt idx="3">
                  <c:v>778</c:v>
                </c:pt>
                <c:pt idx="4">
                  <c:v>2090</c:v>
                </c:pt>
                <c:pt idx="5">
                  <c:v>3420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44-4437-ACE0-D9B34EB356BF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Flu!$C$19:$C$24</c:f>
              <c:numCache>
                <c:formatCode>#0</c:formatCode>
                <c:ptCount val="6"/>
                <c:pt idx="0">
                  <c:v>298</c:v>
                </c:pt>
                <c:pt idx="1">
                  <c:v>508</c:v>
                </c:pt>
                <c:pt idx="2">
                  <c:v>694</c:v>
                </c:pt>
                <c:pt idx="3">
                  <c:v>876</c:v>
                </c:pt>
                <c:pt idx="4">
                  <c:v>4635</c:v>
                </c:pt>
                <c:pt idx="5">
                  <c:v>6514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44-4437-ACE0-D9B34EB356BF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Flu!$D$19:$D$24</c:f>
              <c:numCache>
                <c:formatCode>#0</c:formatCode>
                <c:ptCount val="6"/>
                <c:pt idx="0">
                  <c:v>296</c:v>
                </c:pt>
                <c:pt idx="1">
                  <c:v>2022</c:v>
                </c:pt>
                <c:pt idx="2">
                  <c:v>4661</c:v>
                </c:pt>
                <c:pt idx="3">
                  <c:v>9416</c:v>
                </c:pt>
                <c:pt idx="4">
                  <c:v>42192</c:v>
                </c:pt>
                <c:pt idx="5">
                  <c:v>53502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4-4437-ACE0-D9B34EB356BF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Flu!$A$19:$A$24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Flu!$E$19:$E$24</c:f>
              <c:numCache>
                <c:formatCode>#0</c:formatCode>
                <c:ptCount val="6"/>
                <c:pt idx="0">
                  <c:v>250</c:v>
                </c:pt>
                <c:pt idx="1">
                  <c:v>3146</c:v>
                </c:pt>
                <c:pt idx="2">
                  <c:v>7520</c:v>
                </c:pt>
                <c:pt idx="3">
                  <c:v>13765</c:v>
                </c:pt>
                <c:pt idx="4">
                  <c:v>62170</c:v>
                </c:pt>
                <c:pt idx="5">
                  <c:v>88098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44-4437-ACE0-D9B34EB35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088336"/>
        <c:axId val="99005632"/>
      </c:lineChart>
      <c:catAx>
        <c:axId val="21508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5632"/>
        <c:crosses val="autoZero"/>
        <c:auto val="1"/>
        <c:lblAlgn val="ctr"/>
        <c:lblOffset val="100"/>
        <c:noMultiLvlLbl val="0"/>
      </c:catAx>
      <c:valAx>
        <c:axId val="9900563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08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r>
              <a:rPr lang="en-US" altLang="ko-KR" dirty="0"/>
              <a:t>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8000"/>
                </a:schemeClr>
              </a:solidFill>
              <a:ln w="9525">
                <a:solidFill>
                  <a:schemeClr val="accent2">
                    <a:shade val="58000"/>
                  </a:schemeClr>
                </a:solidFill>
              </a:ln>
              <a:effectLst/>
            </c:spPr>
          </c:marker>
          <c:cat>
            <c:strRef>
              <c:f>OD!$A$5:$A$9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OD!$B$5:$B$9</c:f>
              <c:numCache>
                <c:formatCode>0.000</c:formatCode>
                <c:ptCount val="5"/>
                <c:pt idx="0">
                  <c:v>7.1382550831906769E-2</c:v>
                </c:pt>
                <c:pt idx="1">
                  <c:v>0.20292305977649702</c:v>
                </c:pt>
                <c:pt idx="2">
                  <c:v>0.41641223627968182</c:v>
                </c:pt>
                <c:pt idx="3">
                  <c:v>0.64616726607583219</c:v>
                </c:pt>
                <c:pt idx="4">
                  <c:v>1.0611351744557895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1B-44B0-A1BF-48A365B36D90}"/>
            </c:ext>
          </c:extLst>
        </c:ser>
        <c:ser>
          <c:idx val="1"/>
          <c:order val="1"/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cat>
            <c:strRef>
              <c:f>OD!$A$5:$A$9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OD!$C$5:$C$9</c:f>
              <c:numCache>
                <c:formatCode>0.000</c:formatCode>
                <c:ptCount val="5"/>
                <c:pt idx="0">
                  <c:v>7.3961905356877064E-2</c:v>
                </c:pt>
                <c:pt idx="1">
                  <c:v>0.21172355419881828</c:v>
                </c:pt>
                <c:pt idx="2">
                  <c:v>0.43761147141218443</c:v>
                </c:pt>
                <c:pt idx="3">
                  <c:v>0.66629662075494367</c:v>
                </c:pt>
                <c:pt idx="4">
                  <c:v>1.0686317907514407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1B-44B0-A1BF-48A365B36D90}"/>
            </c:ext>
          </c:extLst>
        </c:ser>
        <c:ser>
          <c:idx val="2"/>
          <c:order val="2"/>
          <c:spPr>
            <a:ln w="28575" cap="rnd">
              <a:solidFill>
                <a:schemeClr val="accent2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6000"/>
                </a:schemeClr>
              </a:solidFill>
              <a:ln w="9525">
                <a:solidFill>
                  <a:schemeClr val="accent2">
                    <a:tint val="86000"/>
                  </a:schemeClr>
                </a:solidFill>
              </a:ln>
              <a:effectLst/>
            </c:spPr>
          </c:marker>
          <c:cat>
            <c:strRef>
              <c:f>OD!$A$5:$A$9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OD!$D$5:$D$9</c:f>
              <c:numCache>
                <c:formatCode>0.000</c:formatCode>
                <c:ptCount val="5"/>
                <c:pt idx="0">
                  <c:v>7.7898387777345104E-2</c:v>
                </c:pt>
                <c:pt idx="1">
                  <c:v>0.22589561673443401</c:v>
                </c:pt>
                <c:pt idx="2">
                  <c:v>0.45177407925028423</c:v>
                </c:pt>
                <c:pt idx="3">
                  <c:v>0.68229746160395555</c:v>
                </c:pt>
                <c:pt idx="4">
                  <c:v>1.0599814308357707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1B-44B0-A1BF-48A365B36D90}"/>
            </c:ext>
          </c:extLst>
        </c:ser>
        <c:ser>
          <c:idx val="3"/>
          <c:order val="3"/>
          <c:spPr>
            <a:ln w="28575" cap="rnd">
              <a:solidFill>
                <a:schemeClr val="accent2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8000"/>
                </a:schemeClr>
              </a:solidFill>
              <a:ln w="9525">
                <a:solidFill>
                  <a:schemeClr val="accent2">
                    <a:tint val="58000"/>
                  </a:schemeClr>
                </a:solidFill>
              </a:ln>
              <a:effectLst/>
            </c:spPr>
          </c:marker>
          <c:cat>
            <c:strRef>
              <c:f>OD!$A$5:$A$9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OD!$E$5:$E$9</c:f>
              <c:numCache>
                <c:formatCode>0.000</c:formatCode>
                <c:ptCount val="5"/>
                <c:pt idx="0">
                  <c:v>7.9103914697852135E-2</c:v>
                </c:pt>
                <c:pt idx="1">
                  <c:v>0.24131703628629325</c:v>
                </c:pt>
                <c:pt idx="2">
                  <c:v>0.47711453322147651</c:v>
                </c:pt>
                <c:pt idx="3">
                  <c:v>0.69660765599890984</c:v>
                </c:pt>
                <c:pt idx="4">
                  <c:v>1.0477622663965891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1B-44B0-A1BF-48A365B36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16216"/>
        <c:axId val="99003280"/>
      </c:lineChart>
      <c:catAx>
        <c:axId val="9901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3280"/>
        <c:crosses val="autoZero"/>
        <c:auto val="1"/>
        <c:lblAlgn val="ctr"/>
        <c:lblOffset val="100"/>
        <c:noMultiLvlLbl val="0"/>
      </c:catAx>
      <c:valAx>
        <c:axId val="99003280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</a:t>
            </a:r>
            <a:r>
              <a:rPr lang="en-US" altLang="ko-KR" dirty="0"/>
              <a:t>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387534722222222"/>
          <c:y val="0.2226009259259259"/>
          <c:w val="0.79556909722222224"/>
          <c:h val="0.525105092592592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58000"/>
                </a:schemeClr>
              </a:solidFill>
              <a:ln w="9525">
                <a:solidFill>
                  <a:schemeClr val="accent4">
                    <a:shade val="58000"/>
                  </a:schemeClr>
                </a:solidFill>
              </a:ln>
              <a:effectLst/>
            </c:spPr>
          </c:marker>
          <c:cat>
            <c:strRef>
              <c:f>OD!$A$12:$A$16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OD!$B$12:$B$16</c:f>
              <c:numCache>
                <c:formatCode>0.000</c:formatCode>
                <c:ptCount val="5"/>
                <c:pt idx="0">
                  <c:v>0.11578861079977736</c:v>
                </c:pt>
                <c:pt idx="1">
                  <c:v>0.116341029011288</c:v>
                </c:pt>
                <c:pt idx="2">
                  <c:v>0.16512437926344736</c:v>
                </c:pt>
                <c:pt idx="3">
                  <c:v>0.19148230085908241</c:v>
                </c:pt>
                <c:pt idx="4">
                  <c:v>0.25615465341958288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57-428D-8CE2-67296A11688F}"/>
            </c:ext>
          </c:extLst>
        </c:ser>
        <c:ser>
          <c:idx val="1"/>
          <c:order val="1"/>
          <c:spPr>
            <a:ln w="28575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86000"/>
                </a:schemeClr>
              </a:solidFill>
              <a:ln w="9525">
                <a:solidFill>
                  <a:schemeClr val="accent4">
                    <a:shade val="86000"/>
                  </a:schemeClr>
                </a:solidFill>
              </a:ln>
              <a:effectLst/>
            </c:spPr>
          </c:marker>
          <c:cat>
            <c:strRef>
              <c:f>OD!$A$12:$A$16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OD!$C$12:$C$16</c:f>
              <c:numCache>
                <c:formatCode>0.000</c:formatCode>
                <c:ptCount val="5"/>
                <c:pt idx="0">
                  <c:v>0.12049565987806626</c:v>
                </c:pt>
                <c:pt idx="1">
                  <c:v>0.11306393868097835</c:v>
                </c:pt>
                <c:pt idx="2">
                  <c:v>0.15663372675028395</c:v>
                </c:pt>
                <c:pt idx="3">
                  <c:v>0.18323526282114844</c:v>
                </c:pt>
                <c:pt idx="4">
                  <c:v>0.24113112216102742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57-428D-8CE2-67296A11688F}"/>
            </c:ext>
          </c:extLst>
        </c:ser>
        <c:ser>
          <c:idx val="2"/>
          <c:order val="2"/>
          <c:spPr>
            <a:ln w="28575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6000"/>
                </a:schemeClr>
              </a:solidFill>
              <a:ln w="9525">
                <a:solidFill>
                  <a:schemeClr val="accent4">
                    <a:tint val="86000"/>
                  </a:schemeClr>
                </a:solidFill>
              </a:ln>
              <a:effectLst/>
            </c:spPr>
          </c:marker>
          <c:cat>
            <c:strRef>
              <c:f>OD!$A$12:$A$16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OD!$D$12:$D$16</c:f>
              <c:numCache>
                <c:formatCode>0.000</c:formatCode>
                <c:ptCount val="5"/>
                <c:pt idx="0">
                  <c:v>0.11883929314464935</c:v>
                </c:pt>
                <c:pt idx="1">
                  <c:v>0.11438293920890553</c:v>
                </c:pt>
                <c:pt idx="2">
                  <c:v>0.15660480597256754</c:v>
                </c:pt>
                <c:pt idx="3">
                  <c:v>0.18078329006690771</c:v>
                </c:pt>
                <c:pt idx="4">
                  <c:v>0.2321667041281095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57-428D-8CE2-67296A11688F}"/>
            </c:ext>
          </c:extLst>
        </c:ser>
        <c:ser>
          <c:idx val="3"/>
          <c:order val="3"/>
          <c:spPr>
            <a:ln w="28575" cap="rnd">
              <a:solidFill>
                <a:schemeClr val="accent4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58000"/>
                </a:schemeClr>
              </a:solidFill>
              <a:ln w="9525">
                <a:solidFill>
                  <a:schemeClr val="accent4">
                    <a:tint val="58000"/>
                  </a:schemeClr>
                </a:solidFill>
              </a:ln>
              <a:effectLst/>
            </c:spPr>
          </c:marker>
          <c:cat>
            <c:strRef>
              <c:f>OD!$A$12:$A$16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OD!$E$12:$E$16</c:f>
              <c:numCache>
                <c:formatCode>0.000</c:formatCode>
                <c:ptCount val="5"/>
                <c:pt idx="0">
                  <c:v>0.19753641586346454</c:v>
                </c:pt>
                <c:pt idx="1">
                  <c:v>0.58971440242399231</c:v>
                </c:pt>
                <c:pt idx="2">
                  <c:v>0.74320826668324436</c:v>
                </c:pt>
                <c:pt idx="3">
                  <c:v>0.73694067752211234</c:v>
                </c:pt>
                <c:pt idx="4">
                  <c:v>0.79307711945412829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757-428D-8CE2-67296A11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16608"/>
        <c:axId val="99013864"/>
      </c:lineChart>
      <c:catAx>
        <c:axId val="9901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3864"/>
        <c:crosses val="autoZero"/>
        <c:auto val="1"/>
        <c:lblAlgn val="ctr"/>
        <c:lblOffset val="100"/>
        <c:noMultiLvlLbl val="0"/>
      </c:catAx>
      <c:valAx>
        <c:axId val="99013864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590277777777778E-2"/>
          <c:y val="0.87248240740740757"/>
          <c:w val="0.9"/>
          <c:h val="8.5227869243617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 </a:t>
            </a:r>
            <a:r>
              <a:rPr lang="en-US" altLang="ko-KR" dirty="0"/>
              <a:t>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8000"/>
                </a:schemeClr>
              </a:solidFill>
              <a:ln w="9525">
                <a:solidFill>
                  <a:schemeClr val="accent3">
                    <a:shade val="58000"/>
                  </a:schemeClr>
                </a:solidFill>
              </a:ln>
              <a:effectLst/>
            </c:spPr>
          </c:marker>
          <c:cat>
            <c:strRef>
              <c:f>OD!$A$19:$A$23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OD!$B$19:$B$23</c:f>
              <c:numCache>
                <c:formatCode>0.000</c:formatCode>
                <c:ptCount val="5"/>
                <c:pt idx="0">
                  <c:v>7.0482495190286612E-2</c:v>
                </c:pt>
                <c:pt idx="1">
                  <c:v>0.11032761124049828</c:v>
                </c:pt>
                <c:pt idx="2">
                  <c:v>0.13157726941455195</c:v>
                </c:pt>
                <c:pt idx="3">
                  <c:v>0.15228901861081201</c:v>
                </c:pt>
                <c:pt idx="4">
                  <c:v>0.39239895939605185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D5-4366-9F69-D0E85FB081CC}"/>
            </c:ext>
          </c:extLst>
        </c:ser>
        <c:ser>
          <c:idx val="1"/>
          <c:order val="1"/>
          <c:spPr>
            <a:ln w="2857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86000"/>
                </a:schemeClr>
              </a:solidFill>
              <a:ln w="9525">
                <a:solidFill>
                  <a:schemeClr val="accent3">
                    <a:shade val="86000"/>
                  </a:schemeClr>
                </a:solidFill>
              </a:ln>
              <a:effectLst/>
            </c:spPr>
          </c:marker>
          <c:cat>
            <c:strRef>
              <c:f>OD!$A$19:$A$23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OD!$C$19:$C$23</c:f>
              <c:numCache>
                <c:formatCode>0.000</c:formatCode>
                <c:ptCount val="5"/>
                <c:pt idx="0">
                  <c:v>8.006509900021197E-2</c:v>
                </c:pt>
                <c:pt idx="1">
                  <c:v>0.11259039831231975</c:v>
                </c:pt>
                <c:pt idx="2">
                  <c:v>0.13737925741800622</c:v>
                </c:pt>
                <c:pt idx="3">
                  <c:v>0.16299114349404284</c:v>
                </c:pt>
                <c:pt idx="4">
                  <c:v>0.39769364440707039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D5-4366-9F69-D0E85FB081CC}"/>
            </c:ext>
          </c:extLst>
        </c:ser>
        <c:ser>
          <c:idx val="2"/>
          <c:order val="2"/>
          <c:spPr>
            <a:ln w="2857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86000"/>
                </a:schemeClr>
              </a:solidFill>
              <a:ln w="9525">
                <a:solidFill>
                  <a:schemeClr val="accent3">
                    <a:tint val="86000"/>
                  </a:schemeClr>
                </a:solidFill>
              </a:ln>
              <a:effectLst/>
            </c:spPr>
          </c:marker>
          <c:cat>
            <c:strRef>
              <c:f>OD!$A$19:$A$23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OD!$D$19:$D$23</c:f>
              <c:numCache>
                <c:formatCode>0.000</c:formatCode>
                <c:ptCount val="5"/>
                <c:pt idx="0">
                  <c:v>7.4297771756172276E-2</c:v>
                </c:pt>
                <c:pt idx="1">
                  <c:v>0.10790770587232415</c:v>
                </c:pt>
                <c:pt idx="2">
                  <c:v>0.13937976073222766</c:v>
                </c:pt>
                <c:pt idx="3">
                  <c:v>0.17512425848323684</c:v>
                </c:pt>
                <c:pt idx="4">
                  <c:v>0.3713406144732298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D5-4366-9F69-D0E85FB081CC}"/>
            </c:ext>
          </c:extLst>
        </c:ser>
        <c:ser>
          <c:idx val="3"/>
          <c:order val="3"/>
          <c:spPr>
            <a:ln w="28575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8000"/>
                </a:schemeClr>
              </a:solidFill>
              <a:ln w="9525">
                <a:solidFill>
                  <a:schemeClr val="accent3">
                    <a:tint val="58000"/>
                  </a:schemeClr>
                </a:solidFill>
              </a:ln>
              <a:effectLst/>
            </c:spPr>
          </c:marker>
          <c:cat>
            <c:strRef>
              <c:f>OD!$A$19:$A$23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OD!$E$19:$E$23</c:f>
              <c:numCache>
                <c:formatCode>0.000</c:formatCode>
                <c:ptCount val="5"/>
                <c:pt idx="0">
                  <c:v>7.5553928604904369E-2</c:v>
                </c:pt>
                <c:pt idx="1">
                  <c:v>0.10206537869923722</c:v>
                </c:pt>
                <c:pt idx="2">
                  <c:v>0.12780050923289307</c:v>
                </c:pt>
                <c:pt idx="3">
                  <c:v>0.15986880786743526</c:v>
                </c:pt>
                <c:pt idx="4">
                  <c:v>0.34993766681739574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D5-4366-9F69-D0E85FB08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03672"/>
        <c:axId val="99005240"/>
      </c:lineChart>
      <c:catAx>
        <c:axId val="9900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5240"/>
        <c:crosses val="autoZero"/>
        <c:auto val="1"/>
        <c:lblAlgn val="ctr"/>
        <c:lblOffset val="100"/>
        <c:noMultiLvlLbl val="0"/>
      </c:catAx>
      <c:valAx>
        <c:axId val="99005240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3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58000"/>
                </a:schemeClr>
              </a:solidFill>
              <a:ln w="9525">
                <a:solidFill>
                  <a:schemeClr val="accent2">
                    <a:shade val="58000"/>
                  </a:schemeClr>
                </a:solidFill>
              </a:ln>
              <a:effectLst/>
            </c:spPr>
          </c:marker>
          <c:cat>
            <c:strRef>
              <c:f>Flu!$A$5:$A$9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Flu!$B$5:$B$9</c:f>
              <c:numCache>
                <c:formatCode>#0</c:formatCode>
                <c:ptCount val="5"/>
                <c:pt idx="0">
                  <c:v>552</c:v>
                </c:pt>
                <c:pt idx="1">
                  <c:v>732</c:v>
                </c:pt>
                <c:pt idx="2">
                  <c:v>1744</c:v>
                </c:pt>
                <c:pt idx="3">
                  <c:v>5359</c:v>
                </c:pt>
                <c:pt idx="4">
                  <c:v>19791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B-44B0-A7B2-C6098B0EBD5D}"/>
            </c:ext>
          </c:extLst>
        </c:ser>
        <c:ser>
          <c:idx val="1"/>
          <c:order val="1"/>
          <c:spPr>
            <a:ln w="28575" cap="rnd">
              <a:solidFill>
                <a:schemeClr val="accent2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86000"/>
                </a:schemeClr>
              </a:solidFill>
              <a:ln w="9525">
                <a:solidFill>
                  <a:schemeClr val="accent2">
                    <a:shade val="86000"/>
                  </a:schemeClr>
                </a:solidFill>
              </a:ln>
              <a:effectLst/>
            </c:spPr>
          </c:marker>
          <c:cat>
            <c:strRef>
              <c:f>Flu!$A$5:$A$9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Flu!$C$5:$C$9</c:f>
              <c:numCache>
                <c:formatCode>#0</c:formatCode>
                <c:ptCount val="5"/>
                <c:pt idx="0">
                  <c:v>552</c:v>
                </c:pt>
                <c:pt idx="1">
                  <c:v>790</c:v>
                </c:pt>
                <c:pt idx="2">
                  <c:v>1690</c:v>
                </c:pt>
                <c:pt idx="3">
                  <c:v>3636</c:v>
                </c:pt>
                <c:pt idx="4">
                  <c:v>15439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B-44B0-A7B2-C6098B0EBD5D}"/>
            </c:ext>
          </c:extLst>
        </c:ser>
        <c:ser>
          <c:idx val="2"/>
          <c:order val="2"/>
          <c:spPr>
            <a:ln w="28575" cap="rnd">
              <a:solidFill>
                <a:schemeClr val="accent2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6000"/>
                </a:schemeClr>
              </a:solidFill>
              <a:ln w="9525">
                <a:solidFill>
                  <a:schemeClr val="accent2">
                    <a:tint val="86000"/>
                  </a:schemeClr>
                </a:solidFill>
              </a:ln>
              <a:effectLst/>
            </c:spPr>
          </c:marker>
          <c:cat>
            <c:strRef>
              <c:f>Flu!$A$5:$A$9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Flu!$D$5:$D$9</c:f>
              <c:numCache>
                <c:formatCode>#0</c:formatCode>
                <c:ptCount val="5"/>
                <c:pt idx="0">
                  <c:v>586</c:v>
                </c:pt>
                <c:pt idx="1">
                  <c:v>1176</c:v>
                </c:pt>
                <c:pt idx="2">
                  <c:v>19268</c:v>
                </c:pt>
                <c:pt idx="3">
                  <c:v>64583</c:v>
                </c:pt>
                <c:pt idx="4">
                  <c:v>221982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8B-44B0-A7B2-C6098B0EBD5D}"/>
            </c:ext>
          </c:extLst>
        </c:ser>
        <c:ser>
          <c:idx val="3"/>
          <c:order val="3"/>
          <c:spPr>
            <a:ln w="28575" cap="rnd">
              <a:solidFill>
                <a:schemeClr val="accent2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8000"/>
                </a:schemeClr>
              </a:solidFill>
              <a:ln w="9525">
                <a:solidFill>
                  <a:schemeClr val="accent2">
                    <a:tint val="58000"/>
                  </a:schemeClr>
                </a:solidFill>
              </a:ln>
              <a:effectLst/>
            </c:spPr>
          </c:marker>
          <c:cat>
            <c:strRef>
              <c:f>Flu!$A$5:$A$9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Flu!$E$5:$E$9</c:f>
              <c:numCache>
                <c:formatCode>#0</c:formatCode>
                <c:ptCount val="5"/>
                <c:pt idx="0">
                  <c:v>608</c:v>
                </c:pt>
                <c:pt idx="1">
                  <c:v>2864</c:v>
                </c:pt>
                <c:pt idx="2">
                  <c:v>33762</c:v>
                </c:pt>
                <c:pt idx="3">
                  <c:v>89652</c:v>
                </c:pt>
                <c:pt idx="4">
                  <c:v>317782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8B-44B0-A7B2-C6098B0EB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06416"/>
        <c:axId val="99017000"/>
      </c:lineChart>
      <c:catAx>
        <c:axId val="9900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7000"/>
        <c:crosses val="autoZero"/>
        <c:auto val="1"/>
        <c:lblAlgn val="ctr"/>
        <c:lblOffset val="100"/>
        <c:noMultiLvlLbl val="0"/>
      </c:catAx>
      <c:valAx>
        <c:axId val="99017000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58000"/>
                </a:schemeClr>
              </a:solidFill>
              <a:ln w="9525">
                <a:solidFill>
                  <a:schemeClr val="accent4">
                    <a:shade val="58000"/>
                  </a:schemeClr>
                </a:solidFill>
              </a:ln>
              <a:effectLst/>
            </c:spPr>
          </c:marker>
          <c:cat>
            <c:strRef>
              <c:f>Flu!$A$12:$A$16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Flu!$B$12:$B$16</c:f>
              <c:numCache>
                <c:formatCode>#0</c:formatCode>
                <c:ptCount val="5"/>
                <c:pt idx="0">
                  <c:v>3050</c:v>
                </c:pt>
                <c:pt idx="1">
                  <c:v>3112</c:v>
                </c:pt>
                <c:pt idx="2">
                  <c:v>3484</c:v>
                </c:pt>
                <c:pt idx="3">
                  <c:v>3868</c:v>
                </c:pt>
                <c:pt idx="4">
                  <c:v>4879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66-4F92-8F62-AC47E4CDCE27}"/>
            </c:ext>
          </c:extLst>
        </c:ser>
        <c:ser>
          <c:idx val="1"/>
          <c:order val="1"/>
          <c:spPr>
            <a:ln w="28575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86000"/>
                </a:schemeClr>
              </a:solidFill>
              <a:ln w="9525">
                <a:solidFill>
                  <a:schemeClr val="accent4">
                    <a:shade val="86000"/>
                  </a:schemeClr>
                </a:solidFill>
              </a:ln>
              <a:effectLst/>
            </c:spPr>
          </c:marker>
          <c:cat>
            <c:strRef>
              <c:f>Flu!$A$12:$A$16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Flu!$C$12:$C$16</c:f>
              <c:numCache>
                <c:formatCode>#0</c:formatCode>
                <c:ptCount val="5"/>
                <c:pt idx="0">
                  <c:v>3166</c:v>
                </c:pt>
                <c:pt idx="1">
                  <c:v>3078</c:v>
                </c:pt>
                <c:pt idx="2">
                  <c:v>3386</c:v>
                </c:pt>
                <c:pt idx="3">
                  <c:v>4038</c:v>
                </c:pt>
                <c:pt idx="4">
                  <c:v>4827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6-4F92-8F62-AC47E4CDCE27}"/>
            </c:ext>
          </c:extLst>
        </c:ser>
        <c:ser>
          <c:idx val="2"/>
          <c:order val="2"/>
          <c:spPr>
            <a:ln w="28575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6000"/>
                </a:schemeClr>
              </a:solidFill>
              <a:ln w="9525">
                <a:solidFill>
                  <a:schemeClr val="accent4">
                    <a:tint val="86000"/>
                  </a:schemeClr>
                </a:solidFill>
              </a:ln>
              <a:effectLst/>
            </c:spPr>
          </c:marker>
          <c:cat>
            <c:strRef>
              <c:f>Flu!$A$12:$A$16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Flu!$D$12:$D$16</c:f>
              <c:numCache>
                <c:formatCode>#0</c:formatCode>
                <c:ptCount val="5"/>
                <c:pt idx="0">
                  <c:v>2926</c:v>
                </c:pt>
                <c:pt idx="1">
                  <c:v>3102</c:v>
                </c:pt>
                <c:pt idx="2">
                  <c:v>3452</c:v>
                </c:pt>
                <c:pt idx="3">
                  <c:v>4188</c:v>
                </c:pt>
                <c:pt idx="4">
                  <c:v>5965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66-4F92-8F62-AC47E4CDCE27}"/>
            </c:ext>
          </c:extLst>
        </c:ser>
        <c:ser>
          <c:idx val="3"/>
          <c:order val="3"/>
          <c:spPr>
            <a:ln w="28575" cap="rnd">
              <a:solidFill>
                <a:schemeClr val="accent4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58000"/>
                </a:schemeClr>
              </a:solidFill>
              <a:ln w="9525">
                <a:solidFill>
                  <a:schemeClr val="accent4">
                    <a:tint val="58000"/>
                  </a:schemeClr>
                </a:solidFill>
              </a:ln>
              <a:effectLst/>
            </c:spPr>
          </c:marker>
          <c:cat>
            <c:strRef>
              <c:f>Flu!$A$12:$A$16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Flu!$E$12:$E$16</c:f>
              <c:numCache>
                <c:formatCode>#0</c:formatCode>
                <c:ptCount val="5"/>
                <c:pt idx="0">
                  <c:v>2892</c:v>
                </c:pt>
                <c:pt idx="1">
                  <c:v>3012</c:v>
                </c:pt>
                <c:pt idx="2">
                  <c:v>3416</c:v>
                </c:pt>
                <c:pt idx="3">
                  <c:v>4286</c:v>
                </c:pt>
                <c:pt idx="4">
                  <c:v>7881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66-4F92-8F62-AC47E4CDC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04456"/>
        <c:axId val="99004848"/>
      </c:lineChart>
      <c:catAx>
        <c:axId val="9900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4848"/>
        <c:crosses val="autoZero"/>
        <c:auto val="1"/>
        <c:lblAlgn val="ctr"/>
        <c:lblOffset val="100"/>
        <c:noMultiLvlLbl val="0"/>
      </c:catAx>
      <c:valAx>
        <c:axId val="99004848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 </a:t>
            </a:r>
            <a:r>
              <a:rPr lang="en-US" altLang="ko-KR" dirty="0"/>
              <a:t>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8000"/>
                </a:schemeClr>
              </a:solidFill>
              <a:ln w="9525">
                <a:solidFill>
                  <a:schemeClr val="accent3">
                    <a:shade val="58000"/>
                  </a:schemeClr>
                </a:solidFill>
              </a:ln>
              <a:effectLst/>
            </c:spPr>
          </c:marker>
          <c:cat>
            <c:strRef>
              <c:f>Flu!$A$19:$A$23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Flu!$B$19:$B$23</c:f>
              <c:numCache>
                <c:formatCode>#0</c:formatCode>
                <c:ptCount val="5"/>
                <c:pt idx="0">
                  <c:v>270</c:v>
                </c:pt>
                <c:pt idx="1">
                  <c:v>446</c:v>
                </c:pt>
                <c:pt idx="2">
                  <c:v>636</c:v>
                </c:pt>
                <c:pt idx="3">
                  <c:v>778</c:v>
                </c:pt>
                <c:pt idx="4">
                  <c:v>2090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EE-426F-AF89-5529A96C9733}"/>
            </c:ext>
          </c:extLst>
        </c:ser>
        <c:ser>
          <c:idx val="1"/>
          <c:order val="1"/>
          <c:spPr>
            <a:ln w="2857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86000"/>
                </a:schemeClr>
              </a:solidFill>
              <a:ln w="9525">
                <a:solidFill>
                  <a:schemeClr val="accent3">
                    <a:shade val="86000"/>
                  </a:schemeClr>
                </a:solidFill>
              </a:ln>
              <a:effectLst/>
            </c:spPr>
          </c:marker>
          <c:cat>
            <c:strRef>
              <c:f>Flu!$A$19:$A$23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Flu!$C$19:$C$23</c:f>
              <c:numCache>
                <c:formatCode>#0</c:formatCode>
                <c:ptCount val="5"/>
                <c:pt idx="0">
                  <c:v>298</c:v>
                </c:pt>
                <c:pt idx="1">
                  <c:v>508</c:v>
                </c:pt>
                <c:pt idx="2">
                  <c:v>694</c:v>
                </c:pt>
                <c:pt idx="3">
                  <c:v>876</c:v>
                </c:pt>
                <c:pt idx="4">
                  <c:v>4635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EE-426F-AF89-5529A96C9733}"/>
            </c:ext>
          </c:extLst>
        </c:ser>
        <c:ser>
          <c:idx val="2"/>
          <c:order val="2"/>
          <c:spPr>
            <a:ln w="2857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86000"/>
                </a:schemeClr>
              </a:solidFill>
              <a:ln w="9525">
                <a:solidFill>
                  <a:schemeClr val="accent3">
                    <a:tint val="86000"/>
                  </a:schemeClr>
                </a:solidFill>
              </a:ln>
              <a:effectLst/>
            </c:spPr>
          </c:marker>
          <c:cat>
            <c:strRef>
              <c:f>Flu!$A$19:$A$23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Flu!$D$19:$D$23</c:f>
              <c:numCache>
                <c:formatCode>#0</c:formatCode>
                <c:ptCount val="5"/>
                <c:pt idx="0">
                  <c:v>296</c:v>
                </c:pt>
                <c:pt idx="1">
                  <c:v>2022</c:v>
                </c:pt>
                <c:pt idx="2">
                  <c:v>4661</c:v>
                </c:pt>
                <c:pt idx="3">
                  <c:v>9416</c:v>
                </c:pt>
                <c:pt idx="4">
                  <c:v>42192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EE-426F-AF89-5529A96C9733}"/>
            </c:ext>
          </c:extLst>
        </c:ser>
        <c:ser>
          <c:idx val="3"/>
          <c:order val="3"/>
          <c:spPr>
            <a:ln w="28575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8000"/>
                </a:schemeClr>
              </a:solidFill>
              <a:ln w="9525">
                <a:solidFill>
                  <a:schemeClr val="accent3">
                    <a:tint val="58000"/>
                  </a:schemeClr>
                </a:solidFill>
              </a:ln>
              <a:effectLst/>
            </c:spPr>
          </c:marker>
          <c:cat>
            <c:strRef>
              <c:f>Flu!$A$19:$A$23</c:f>
              <c:strCache>
                <c:ptCount val="5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</c:strCache>
            </c:strRef>
          </c:cat>
          <c:val>
            <c:numRef>
              <c:f>Flu!$E$19:$E$23</c:f>
              <c:numCache>
                <c:formatCode>#0</c:formatCode>
                <c:ptCount val="5"/>
                <c:pt idx="0">
                  <c:v>250</c:v>
                </c:pt>
                <c:pt idx="1">
                  <c:v>3146</c:v>
                </c:pt>
                <c:pt idx="2">
                  <c:v>7520</c:v>
                </c:pt>
                <c:pt idx="3">
                  <c:v>13765</c:v>
                </c:pt>
                <c:pt idx="4">
                  <c:v>62170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EE-426F-AF89-5529A96C9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13472"/>
        <c:axId val="99014648"/>
      </c:lineChart>
      <c:catAx>
        <c:axId val="9901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4648"/>
        <c:crosses val="autoZero"/>
        <c:auto val="1"/>
        <c:lblAlgn val="ctr"/>
        <c:lblOffset val="100"/>
        <c:noMultiLvlLbl val="0"/>
      </c:catAx>
      <c:valAx>
        <c:axId val="99014648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0h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</c:f>
              <c:strCache>
                <c:ptCount val="1"/>
                <c:pt idx="0">
                  <c:v>LB-LB-M9(1)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Sheet3!$M$2:$O$2</c:f>
              <c:numCache>
                <c:formatCode>General</c:formatCode>
                <c:ptCount val="3"/>
                <c:pt idx="0">
                  <c:v>3521.9591740661626</c:v>
                </c:pt>
                <c:pt idx="1">
                  <c:v>3115.9301930518873</c:v>
                </c:pt>
                <c:pt idx="2">
                  <c:v>3270.0172860361481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6C-4931-8556-81E3D1CA82F6}"/>
            </c:ext>
          </c:extLst>
        </c:ser>
        <c:ser>
          <c:idx val="1"/>
          <c:order val="1"/>
          <c:tx>
            <c:strRef>
              <c:f>Sheet3!$L$3</c:f>
              <c:strCache>
                <c:ptCount val="1"/>
                <c:pt idx="0">
                  <c:v>LB-M9-M9(1)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Sheet3!$M$3:$O$3</c:f>
              <c:numCache>
                <c:formatCode>General</c:formatCode>
                <c:ptCount val="3"/>
                <c:pt idx="0">
                  <c:v>730.32644366211741</c:v>
                </c:pt>
                <c:pt idx="1">
                  <c:v>786.34539536615409</c:v>
                </c:pt>
                <c:pt idx="2">
                  <c:v>777.93338937320493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6C-4931-8556-81E3D1CA82F6}"/>
            </c:ext>
          </c:extLst>
        </c:ser>
        <c:ser>
          <c:idx val="2"/>
          <c:order val="2"/>
          <c:tx>
            <c:strRef>
              <c:f>Sheet3!$L$4</c:f>
              <c:strCache>
                <c:ptCount val="1"/>
                <c:pt idx="0">
                  <c:v>LB-M5-M5(1)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Sheet3!$M$4:$O$4</c:f>
              <c:numCache>
                <c:formatCode>General</c:formatCode>
                <c:ptCount val="3"/>
                <c:pt idx="0">
                  <c:v>868.95509162598489</c:v>
                </c:pt>
                <c:pt idx="1">
                  <c:v>853.22674477980831</c:v>
                </c:pt>
                <c:pt idx="2">
                  <c:v>920.93273099038049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6C-4931-8556-81E3D1CA82F6}"/>
            </c:ext>
          </c:extLst>
        </c:ser>
        <c:ser>
          <c:idx val="3"/>
          <c:order val="3"/>
          <c:tx>
            <c:strRef>
              <c:f>Sheet3!$L$5</c:f>
              <c:strCache>
                <c:ptCount val="1"/>
                <c:pt idx="0">
                  <c:v>LB-LB-M1(2)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Sheet3!$M$5:$O$5</c:f>
              <c:numCache>
                <c:formatCode>General</c:formatCode>
                <c:ptCount val="3"/>
                <c:pt idx="0">
                  <c:v>3197.7136528588426</c:v>
                </c:pt>
                <c:pt idx="1">
                  <c:v>3023.7147370678699</c:v>
                </c:pt>
                <c:pt idx="2">
                  <c:v>3256.4471385951406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6C-4931-8556-81E3D1CA82F6}"/>
            </c:ext>
          </c:extLst>
        </c:ser>
        <c:ser>
          <c:idx val="4"/>
          <c:order val="4"/>
          <c:tx>
            <c:strRef>
              <c:f>Sheet3!$L$6</c:f>
              <c:strCache>
                <c:ptCount val="1"/>
                <c:pt idx="0">
                  <c:v>LB-M9-M9(2)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Sheet3!$M$6:$O$6</c:f>
              <c:numCache>
                <c:formatCode>General</c:formatCode>
                <c:ptCount val="3"/>
                <c:pt idx="0">
                  <c:v>636.74981181116027</c:v>
                </c:pt>
                <c:pt idx="1">
                  <c:v>789.34149431067488</c:v>
                </c:pt>
                <c:pt idx="2">
                  <c:v>741.3703744630335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6C-4931-8556-81E3D1CA82F6}"/>
            </c:ext>
          </c:extLst>
        </c:ser>
        <c:ser>
          <c:idx val="5"/>
          <c:order val="5"/>
          <c:tx>
            <c:strRef>
              <c:f>Sheet3!$L$7</c:f>
              <c:strCache>
                <c:ptCount val="1"/>
                <c:pt idx="0">
                  <c:v>LB-M5-M5(2)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Sheet3!$M$7:$O$7</c:f>
              <c:numCache>
                <c:formatCode>General</c:formatCode>
                <c:ptCount val="3"/>
                <c:pt idx="0">
                  <c:v>1102.3279234020656</c:v>
                </c:pt>
                <c:pt idx="1">
                  <c:v>904.52984454038869</c:v>
                </c:pt>
                <c:pt idx="2">
                  <c:v>1099.4220731900532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6C-4931-8556-81E3D1CA8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15432"/>
        <c:axId val="99014256"/>
      </c:lineChart>
      <c:catAx>
        <c:axId val="9901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4256"/>
        <c:crosses val="autoZero"/>
        <c:auto val="1"/>
        <c:lblAlgn val="ctr"/>
        <c:lblOffset val="100"/>
        <c:noMultiLvlLbl val="0"/>
      </c:catAx>
      <c:valAx>
        <c:axId val="99014256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1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Sheet3!$L$9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Sheet3!$M$9:$O$9</c:f>
              <c:numCache>
                <c:formatCode>General</c:formatCode>
                <c:ptCount val="3"/>
                <c:pt idx="0">
                  <c:v>3558.5228585465534</c:v>
                </c:pt>
                <c:pt idx="1">
                  <c:v>4736.7442724264083</c:v>
                </c:pt>
                <c:pt idx="2">
                  <c:v>16001.367301865377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42-4EAC-AEE7-B505D31ACB85}"/>
            </c:ext>
          </c:extLst>
        </c:ser>
        <c:ser>
          <c:idx val="1"/>
          <c:order val="1"/>
          <c:tx>
            <c:strRef>
              <c:f>Sheet3!$L$10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Sheet3!$M$10:$O$10</c:f>
              <c:numCache>
                <c:formatCode>General</c:formatCode>
                <c:ptCount val="3"/>
                <c:pt idx="0">
                  <c:v>1330.005090292751</c:v>
                </c:pt>
                <c:pt idx="1">
                  <c:v>13978.331876908122</c:v>
                </c:pt>
                <c:pt idx="2">
                  <c:v>35042.230950506477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42-4EAC-AEE7-B505D31ACB85}"/>
            </c:ext>
          </c:extLst>
        </c:ser>
        <c:ser>
          <c:idx val="2"/>
          <c:order val="2"/>
          <c:tx>
            <c:strRef>
              <c:f>Sheet3!$L$11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Sheet3!$M$11:$O$11</c:f>
              <c:numCache>
                <c:formatCode>General</c:formatCode>
                <c:ptCount val="3"/>
                <c:pt idx="0">
                  <c:v>1360.1255090056709</c:v>
                </c:pt>
                <c:pt idx="1">
                  <c:v>1490.3494080856822</c:v>
                </c:pt>
                <c:pt idx="2">
                  <c:v>2359.6789312823794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42-4EAC-AEE7-B505D31ACB85}"/>
            </c:ext>
          </c:extLst>
        </c:ser>
        <c:ser>
          <c:idx val="3"/>
          <c:order val="3"/>
          <c:tx>
            <c:strRef>
              <c:f>Sheet3!$L$12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Sheet3!$M$12:$O$12</c:f>
              <c:numCache>
                <c:formatCode>General</c:formatCode>
                <c:ptCount val="3"/>
                <c:pt idx="0">
                  <c:v>3569.4576946663628</c:v>
                </c:pt>
                <c:pt idx="1">
                  <c:v>3913.3744649198115</c:v>
                </c:pt>
                <c:pt idx="2">
                  <c:v>11219.543850087115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42-4EAC-AEE7-B505D31ACB85}"/>
            </c:ext>
          </c:extLst>
        </c:ser>
        <c:ser>
          <c:idx val="4"/>
          <c:order val="4"/>
          <c:tx>
            <c:strRef>
              <c:f>Sheet3!$L$13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Sheet3!$M$13:$O$13</c:f>
              <c:numCache>
                <c:formatCode>General</c:formatCode>
                <c:ptCount val="3"/>
                <c:pt idx="0">
                  <c:v>1250.1801207614292</c:v>
                </c:pt>
                <c:pt idx="1">
                  <c:v>13737.795544858609</c:v>
                </c:pt>
                <c:pt idx="2">
                  <c:v>33048.120284455268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42-4EAC-AEE7-B505D31ACB85}"/>
            </c:ext>
          </c:extLst>
        </c:ser>
        <c:ser>
          <c:idx val="5"/>
          <c:order val="5"/>
          <c:tx>
            <c:strRef>
              <c:f>Sheet3!$L$14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Sheet3!$M$14:$O$14</c:f>
              <c:numCache>
                <c:formatCode>General</c:formatCode>
                <c:ptCount val="3"/>
                <c:pt idx="0">
                  <c:v>1430.7224905526716</c:v>
                </c:pt>
                <c:pt idx="1">
                  <c:v>1514.0405739403889</c:v>
                </c:pt>
                <c:pt idx="2">
                  <c:v>2146.4100112345632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42-4EAC-AEE7-B505D31AC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07592"/>
        <c:axId val="186765296"/>
      </c:lineChart>
      <c:catAx>
        <c:axId val="990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5296"/>
        <c:crosses val="autoZero"/>
        <c:auto val="1"/>
        <c:lblAlgn val="ctr"/>
        <c:lblOffset val="100"/>
        <c:noMultiLvlLbl val="0"/>
      </c:catAx>
      <c:valAx>
        <c:axId val="186765296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Sheet3!$L$16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Sheet3!$M$16:$O$16</c:f>
              <c:numCache>
                <c:formatCode>General</c:formatCode>
                <c:ptCount val="3"/>
                <c:pt idx="0">
                  <c:v>3843.8571139861097</c:v>
                </c:pt>
                <c:pt idx="1">
                  <c:v>11891.665594385884</c:v>
                </c:pt>
                <c:pt idx="2">
                  <c:v>57334.575640418421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48-47F6-9E07-2B73EF3ED657}"/>
            </c:ext>
          </c:extLst>
        </c:ser>
        <c:ser>
          <c:idx val="1"/>
          <c:order val="1"/>
          <c:tx>
            <c:strRef>
              <c:f>Sheet3!$L$17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Sheet3!$M$17:$O$17</c:f>
              <c:numCache>
                <c:formatCode>General</c:formatCode>
                <c:ptCount val="3"/>
                <c:pt idx="0">
                  <c:v>1720.8535058078262</c:v>
                </c:pt>
                <c:pt idx="1">
                  <c:v>22108.965577732826</c:v>
                </c:pt>
                <c:pt idx="2">
                  <c:v>49323.216591275406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48-47F6-9E07-2B73EF3ED657}"/>
            </c:ext>
          </c:extLst>
        </c:ser>
        <c:ser>
          <c:idx val="2"/>
          <c:order val="2"/>
          <c:tx>
            <c:strRef>
              <c:f>Sheet3!$L$18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Sheet3!$M$18:$O$18</c:f>
              <c:numCache>
                <c:formatCode>General</c:formatCode>
                <c:ptCount val="3"/>
                <c:pt idx="0">
                  <c:v>1613.0498626285519</c:v>
                </c:pt>
                <c:pt idx="1">
                  <c:v>2923.6854379662595</c:v>
                </c:pt>
                <c:pt idx="2">
                  <c:v>7219.6688558914484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48-47F6-9E07-2B73EF3ED657}"/>
            </c:ext>
          </c:extLst>
        </c:ser>
        <c:ser>
          <c:idx val="3"/>
          <c:order val="3"/>
          <c:tx>
            <c:strRef>
              <c:f>Sheet3!$L$19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Sheet3!$M$19:$O$19</c:f>
              <c:numCache>
                <c:formatCode>General</c:formatCode>
                <c:ptCount val="3"/>
                <c:pt idx="0">
                  <c:v>3818.2453114118016</c:v>
                </c:pt>
                <c:pt idx="1">
                  <c:v>11224.990579827712</c:v>
                </c:pt>
                <c:pt idx="2">
                  <c:v>47875.601071824363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48-47F6-9E07-2B73EF3ED657}"/>
            </c:ext>
          </c:extLst>
        </c:ser>
        <c:ser>
          <c:idx val="4"/>
          <c:order val="4"/>
          <c:tx>
            <c:strRef>
              <c:f>Sheet3!$L$20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Sheet3!$M$20:$O$20</c:f>
              <c:numCache>
                <c:formatCode>General</c:formatCode>
                <c:ptCount val="3"/>
                <c:pt idx="0">
                  <c:v>1604.361240401505</c:v>
                </c:pt>
                <c:pt idx="1">
                  <c:v>23878.495659932083</c:v>
                </c:pt>
                <c:pt idx="2">
                  <c:v>51498.80152001782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48-47F6-9E07-2B73EF3ED657}"/>
            </c:ext>
          </c:extLst>
        </c:ser>
        <c:ser>
          <c:idx val="5"/>
          <c:order val="5"/>
          <c:tx>
            <c:strRef>
              <c:f>Sheet3!$L$21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Sheet3!$M$21:$O$21</c:f>
              <c:numCache>
                <c:formatCode>General</c:formatCode>
                <c:ptCount val="3"/>
                <c:pt idx="0">
                  <c:v>1819.5001116456567</c:v>
                </c:pt>
                <c:pt idx="1">
                  <c:v>2320.6259982709098</c:v>
                </c:pt>
                <c:pt idx="2">
                  <c:v>4906.6161219624501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48-47F6-9E07-2B73EF3ED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4904"/>
        <c:axId val="186766472"/>
      </c:lineChart>
      <c:catAx>
        <c:axId val="186764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6472"/>
        <c:crosses val="autoZero"/>
        <c:auto val="1"/>
        <c:lblAlgn val="ctr"/>
        <c:lblOffset val="100"/>
        <c:noMultiLvlLbl val="0"/>
      </c:catAx>
      <c:valAx>
        <c:axId val="186766472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4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Sheet3!$L$23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Sheet3!$M$22:$S$22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Sheet3!$M$23:$S$23</c:f>
              <c:numCache>
                <c:formatCode>General</c:formatCode>
                <c:ptCount val="4"/>
                <c:pt idx="0">
                  <c:v>5625.2136917427815</c:v>
                </c:pt>
                <c:pt idx="1">
                  <c:v>5455.054424849799</c:v>
                </c:pt>
                <c:pt idx="2">
                  <c:v>27738.641950948033</c:v>
                </c:pt>
                <c:pt idx="3">
                  <c:v>79954.2209499577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6A-45CB-9A12-128111271FA7}"/>
            </c:ext>
          </c:extLst>
        </c:ser>
        <c:ser>
          <c:idx val="1"/>
          <c:order val="1"/>
          <c:tx>
            <c:strRef>
              <c:f>Sheet3!$L$24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Sheet3!$M$22:$S$22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Sheet3!$M$24:$S$24</c:f>
              <c:numCache>
                <c:formatCode>General</c:formatCode>
                <c:ptCount val="4"/>
                <c:pt idx="0">
                  <c:v>5147.5189443756935</c:v>
                </c:pt>
                <c:pt idx="1">
                  <c:v>5126.0132044473148</c:v>
                </c:pt>
                <c:pt idx="2">
                  <c:v>36389.100838973041</c:v>
                </c:pt>
                <c:pt idx="3">
                  <c:v>51198.652285959164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6A-45CB-9A12-128111271FA7}"/>
            </c:ext>
          </c:extLst>
        </c:ser>
        <c:ser>
          <c:idx val="2"/>
          <c:order val="2"/>
          <c:tx>
            <c:strRef>
              <c:f>Sheet3!$L$25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Sheet3!$M$22:$S$22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Sheet3!$M$25:$S$25</c:f>
              <c:numCache>
                <c:formatCode>General</c:formatCode>
                <c:ptCount val="4"/>
                <c:pt idx="0">
                  <c:v>3562.6413102658889</c:v>
                </c:pt>
                <c:pt idx="1">
                  <c:v>4016.6174781540776</c:v>
                </c:pt>
                <c:pt idx="2">
                  <c:v>100653.44591580155</c:v>
                </c:pt>
                <c:pt idx="3">
                  <c:v>127126.1132588523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6A-45CB-9A12-128111271FA7}"/>
            </c:ext>
          </c:extLst>
        </c:ser>
        <c:ser>
          <c:idx val="3"/>
          <c:order val="3"/>
          <c:tx>
            <c:strRef>
              <c:f>Sheet3!$L$26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Sheet3!$M$22:$S$22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Sheet3!$M$26:$S$26</c:f>
              <c:numCache>
                <c:formatCode>General</c:formatCode>
                <c:ptCount val="4"/>
                <c:pt idx="0">
                  <c:v>5161.4868920642784</c:v>
                </c:pt>
                <c:pt idx="1">
                  <c:v>5388.0214423664966</c:v>
                </c:pt>
                <c:pt idx="2">
                  <c:v>56531.17061035346</c:v>
                </c:pt>
                <c:pt idx="3">
                  <c:v>53971.805023003573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6A-45CB-9A12-128111271FA7}"/>
            </c:ext>
          </c:extLst>
        </c:ser>
        <c:ser>
          <c:idx val="4"/>
          <c:order val="4"/>
          <c:tx>
            <c:strRef>
              <c:f>Sheet3!$L$27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Sheet3!$M$22:$S$22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Sheet3!$M$27:$S$27</c:f>
              <c:numCache>
                <c:formatCode>General</c:formatCode>
                <c:ptCount val="4"/>
                <c:pt idx="0">
                  <c:v>4153.3049532782215</c:v>
                </c:pt>
                <c:pt idx="1">
                  <c:v>4610.3357886797266</c:v>
                </c:pt>
                <c:pt idx="2">
                  <c:v>60093.484309620108</c:v>
                </c:pt>
                <c:pt idx="3">
                  <c:v>53746.615441666014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6A-45CB-9A12-128111271FA7}"/>
            </c:ext>
          </c:extLst>
        </c:ser>
        <c:ser>
          <c:idx val="5"/>
          <c:order val="5"/>
          <c:tx>
            <c:strRef>
              <c:f>Sheet3!$L$28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Sheet3!$M$22:$S$22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Sheet3!$M$28:$S$28</c:f>
              <c:numCache>
                <c:formatCode>General</c:formatCode>
                <c:ptCount val="4"/>
                <c:pt idx="0">
                  <c:v>4020.5629255821564</c:v>
                </c:pt>
                <c:pt idx="1">
                  <c:v>4525.0835748324107</c:v>
                </c:pt>
                <c:pt idx="2">
                  <c:v>70352.608471544765</c:v>
                </c:pt>
                <c:pt idx="3">
                  <c:v>66052.123672229849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E6A-45CB-9A12-128111271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44744"/>
        <c:axId val="225538864"/>
      </c:lineChart>
      <c:catAx>
        <c:axId val="225544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8864"/>
        <c:crosses val="autoZero"/>
        <c:auto val="1"/>
        <c:lblAlgn val="ctr"/>
        <c:lblOffset val="100"/>
        <c:noMultiLvlLbl val="0"/>
      </c:catAx>
      <c:valAx>
        <c:axId val="225538864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Sheet3!$L$23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Sheet3!$M$23:$O$23</c:f>
              <c:numCache>
                <c:formatCode>General</c:formatCode>
                <c:ptCount val="3"/>
                <c:pt idx="0">
                  <c:v>4125.1198452013132</c:v>
                </c:pt>
                <c:pt idx="1">
                  <c:v>14342.596555991855</c:v>
                </c:pt>
                <c:pt idx="2">
                  <c:v>67860.35110022912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F5-4FCF-BF1C-A7A9BAB05B12}"/>
            </c:ext>
          </c:extLst>
        </c:ser>
        <c:ser>
          <c:idx val="1"/>
          <c:order val="1"/>
          <c:tx>
            <c:strRef>
              <c:f>Sheet3!$L$24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Sheet3!$M$24:$O$24</c:f>
              <c:numCache>
                <c:formatCode>General</c:formatCode>
                <c:ptCount val="3"/>
                <c:pt idx="0">
                  <c:v>1922.1553895938514</c:v>
                </c:pt>
                <c:pt idx="1">
                  <c:v>26661.310625303802</c:v>
                </c:pt>
                <c:pt idx="2">
                  <c:v>58690.948820688456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F5-4FCF-BF1C-A7A9BAB05B12}"/>
            </c:ext>
          </c:extLst>
        </c:ser>
        <c:ser>
          <c:idx val="2"/>
          <c:order val="2"/>
          <c:tx>
            <c:strRef>
              <c:f>Sheet3!$L$25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Sheet3!$M$25:$O$25</c:f>
              <c:numCache>
                <c:formatCode>General</c:formatCode>
                <c:ptCount val="3"/>
                <c:pt idx="0">
                  <c:v>1775.1501950544016</c:v>
                </c:pt>
                <c:pt idx="1">
                  <c:v>5082.7126774189173</c:v>
                </c:pt>
                <c:pt idx="2">
                  <c:v>15663.004328270568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F5-4FCF-BF1C-A7A9BAB05B12}"/>
            </c:ext>
          </c:extLst>
        </c:ser>
        <c:ser>
          <c:idx val="3"/>
          <c:order val="3"/>
          <c:tx>
            <c:strRef>
              <c:f>Sheet3!$L$26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Sheet3!$M$26:$O$26</c:f>
              <c:numCache>
                <c:formatCode>General</c:formatCode>
                <c:ptCount val="3"/>
                <c:pt idx="0">
                  <c:v>4081.8077053663337</c:v>
                </c:pt>
                <c:pt idx="1">
                  <c:v>17264.736191667365</c:v>
                </c:pt>
                <c:pt idx="2">
                  <c:v>65494.793000798425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4F5-4FCF-BF1C-A7A9BAB05B12}"/>
            </c:ext>
          </c:extLst>
        </c:ser>
        <c:ser>
          <c:idx val="4"/>
          <c:order val="4"/>
          <c:tx>
            <c:strRef>
              <c:f>Sheet3!$L$27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Sheet3!$M$27:$O$27</c:f>
              <c:numCache>
                <c:formatCode>General</c:formatCode>
                <c:ptCount val="3"/>
                <c:pt idx="0">
                  <c:v>1803.3750885889747</c:v>
                </c:pt>
                <c:pt idx="1">
                  <c:v>30907.642708390431</c:v>
                </c:pt>
                <c:pt idx="2">
                  <c:v>63316.745531849941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4F5-4FCF-BF1C-A7A9BAB05B12}"/>
            </c:ext>
          </c:extLst>
        </c:ser>
        <c:ser>
          <c:idx val="5"/>
          <c:order val="5"/>
          <c:tx>
            <c:strRef>
              <c:f>Sheet3!$L$28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Sheet3!$M$28:$O$28</c:f>
              <c:numCache>
                <c:formatCode>General</c:formatCode>
                <c:ptCount val="3"/>
                <c:pt idx="0">
                  <c:v>2003.924705480531</c:v>
                </c:pt>
                <c:pt idx="1">
                  <c:v>3781.7679509984487</c:v>
                </c:pt>
                <c:pt idx="2">
                  <c:v>9172.0164907300477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4F5-4FCF-BF1C-A7A9BAB05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71176"/>
        <c:axId val="186762552"/>
      </c:lineChart>
      <c:catAx>
        <c:axId val="18677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2552"/>
        <c:crosses val="autoZero"/>
        <c:auto val="1"/>
        <c:lblAlgn val="ctr"/>
        <c:lblOffset val="100"/>
        <c:noMultiLvlLbl val="0"/>
      </c:catAx>
      <c:valAx>
        <c:axId val="186762552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7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Sheet3!$L$30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Sheet3!$M$30:$O$30</c:f>
              <c:numCache>
                <c:formatCode>General</c:formatCode>
                <c:ptCount val="3"/>
                <c:pt idx="0">
                  <c:v>5180.4427991623315</c:v>
                </c:pt>
                <c:pt idx="1">
                  <c:v>17770.848699256079</c:v>
                </c:pt>
                <c:pt idx="2">
                  <c:v>79660.315159410937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0-4268-9E8C-5284E8BF3563}"/>
            </c:ext>
          </c:extLst>
        </c:ser>
        <c:ser>
          <c:idx val="1"/>
          <c:order val="1"/>
          <c:tx>
            <c:strRef>
              <c:f>Sheet3!$L$31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Sheet3!$M$31:$O$31</c:f>
              <c:numCache>
                <c:formatCode>General</c:formatCode>
                <c:ptCount val="3"/>
                <c:pt idx="0">
                  <c:v>2220.5827815377575</c:v>
                </c:pt>
                <c:pt idx="1">
                  <c:v>35198.289503210392</c:v>
                </c:pt>
                <c:pt idx="2">
                  <c:v>79305.514307980106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0-4268-9E8C-5284E8BF3563}"/>
            </c:ext>
          </c:extLst>
        </c:ser>
        <c:ser>
          <c:idx val="2"/>
          <c:order val="2"/>
          <c:tx>
            <c:strRef>
              <c:f>Sheet3!$L$32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Sheet3!$M$32:$O$32</c:f>
              <c:numCache>
                <c:formatCode>General</c:formatCode>
                <c:ptCount val="3"/>
                <c:pt idx="0">
                  <c:v>2548.6908828224568</c:v>
                </c:pt>
                <c:pt idx="1">
                  <c:v>13356.694619231819</c:v>
                </c:pt>
                <c:pt idx="2">
                  <c:v>56872.130226821348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50-4268-9E8C-5284E8BF3563}"/>
            </c:ext>
          </c:extLst>
        </c:ser>
        <c:ser>
          <c:idx val="3"/>
          <c:order val="3"/>
          <c:tx>
            <c:strRef>
              <c:f>Sheet3!$L$33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Sheet3!$M$33:$O$33</c:f>
              <c:numCache>
                <c:formatCode>General</c:formatCode>
                <c:ptCount val="3"/>
                <c:pt idx="0">
                  <c:v>4935.3803125604272</c:v>
                </c:pt>
                <c:pt idx="1">
                  <c:v>25699.806991403388</c:v>
                </c:pt>
                <c:pt idx="2">
                  <c:v>86156.54133085694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50-4268-9E8C-5284E8BF3563}"/>
            </c:ext>
          </c:extLst>
        </c:ser>
        <c:ser>
          <c:idx val="4"/>
          <c:order val="4"/>
          <c:tx>
            <c:strRef>
              <c:f>Sheet3!$L$34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Sheet3!$M$34:$O$34</c:f>
              <c:numCache>
                <c:formatCode>General</c:formatCode>
                <c:ptCount val="3"/>
                <c:pt idx="0">
                  <c:v>2223.386218011769</c:v>
                </c:pt>
                <c:pt idx="1">
                  <c:v>50744.744934939758</c:v>
                </c:pt>
                <c:pt idx="2">
                  <c:v>97346.085330301124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50-4268-9E8C-5284E8BF3563}"/>
            </c:ext>
          </c:extLst>
        </c:ser>
        <c:ser>
          <c:idx val="5"/>
          <c:order val="5"/>
          <c:tx>
            <c:strRef>
              <c:f>Sheet3!$L$35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Sheet3!$M$35:$O$35</c:f>
              <c:numCache>
                <c:formatCode>General</c:formatCode>
                <c:ptCount val="3"/>
                <c:pt idx="0">
                  <c:v>2941.1901880585715</c:v>
                </c:pt>
                <c:pt idx="1">
                  <c:v>19756.266620168306</c:v>
                </c:pt>
                <c:pt idx="2">
                  <c:v>54566.747181882223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50-4268-9E8C-5284E8BF3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6080"/>
        <c:axId val="186770784"/>
      </c:lineChart>
      <c:catAx>
        <c:axId val="18676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70784"/>
        <c:crosses val="autoZero"/>
        <c:auto val="1"/>
        <c:lblAlgn val="ctr"/>
        <c:lblOffset val="100"/>
        <c:noMultiLvlLbl val="0"/>
      </c:catAx>
      <c:valAx>
        <c:axId val="186770784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24h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Sheet3!$L$37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Sheet3!$M$37:$O$37</c:f>
              <c:numCache>
                <c:formatCode>General</c:formatCode>
                <c:ptCount val="3"/>
                <c:pt idx="0">
                  <c:v>5357.1531626179767</c:v>
                </c:pt>
                <c:pt idx="1">
                  <c:v>18631.74858080348</c:v>
                </c:pt>
                <c:pt idx="2">
                  <c:v>82045.157350199064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88-4906-A5BC-CE2E81A02B11}"/>
            </c:ext>
          </c:extLst>
        </c:ser>
        <c:ser>
          <c:idx val="1"/>
          <c:order val="1"/>
          <c:tx>
            <c:strRef>
              <c:f>Sheet3!$L$38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Sheet3!$M$38:$O$38</c:f>
              <c:numCache>
                <c:formatCode>General</c:formatCode>
                <c:ptCount val="3"/>
                <c:pt idx="0">
                  <c:v>2417.422148902167</c:v>
                </c:pt>
                <c:pt idx="1">
                  <c:v>39133.263687771134</c:v>
                </c:pt>
                <c:pt idx="2">
                  <c:v>86642.216128612054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88-4906-A5BC-CE2E81A02B11}"/>
            </c:ext>
          </c:extLst>
        </c:ser>
        <c:ser>
          <c:idx val="2"/>
          <c:order val="2"/>
          <c:tx>
            <c:strRef>
              <c:f>Sheet3!$L$39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Sheet3!$M$39:$O$39</c:f>
              <c:numCache>
                <c:formatCode>General</c:formatCode>
                <c:ptCount val="3"/>
                <c:pt idx="0">
                  <c:v>3005.6665023816799</c:v>
                </c:pt>
                <c:pt idx="1">
                  <c:v>15990.603923217064</c:v>
                </c:pt>
                <c:pt idx="2">
                  <c:v>60574.382140371221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88-4906-A5BC-CE2E81A02B11}"/>
            </c:ext>
          </c:extLst>
        </c:ser>
        <c:ser>
          <c:idx val="3"/>
          <c:order val="3"/>
          <c:tx>
            <c:strRef>
              <c:f>Sheet3!$L$40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Sheet3!$M$40:$O$40</c:f>
              <c:numCache>
                <c:formatCode>General</c:formatCode>
                <c:ptCount val="3"/>
                <c:pt idx="0">
                  <c:v>5152.7469333693898</c:v>
                </c:pt>
                <c:pt idx="1">
                  <c:v>28881.723745613188</c:v>
                </c:pt>
                <c:pt idx="2">
                  <c:v>92322.456707054531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88-4906-A5BC-CE2E81A02B11}"/>
            </c:ext>
          </c:extLst>
        </c:ser>
        <c:ser>
          <c:idx val="4"/>
          <c:order val="4"/>
          <c:tx>
            <c:strRef>
              <c:f>Sheet3!$L$41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Sheet3!$M$41:$O$41</c:f>
              <c:numCache>
                <c:formatCode>General</c:formatCode>
                <c:ptCount val="3"/>
                <c:pt idx="0">
                  <c:v>2383.1334716969395</c:v>
                </c:pt>
                <c:pt idx="1">
                  <c:v>58460.630437674947</c:v>
                </c:pt>
                <c:pt idx="2">
                  <c:v>112391.16513564442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88-4906-A5BC-CE2E81A02B11}"/>
            </c:ext>
          </c:extLst>
        </c:ser>
        <c:ser>
          <c:idx val="5"/>
          <c:order val="5"/>
          <c:tx>
            <c:strRef>
              <c:f>Sheet3!$L$42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Sheet3!$M$42:$O$42</c:f>
              <c:numCache>
                <c:formatCode>General</c:formatCode>
                <c:ptCount val="3"/>
                <c:pt idx="0">
                  <c:v>3270.7526886472615</c:v>
                </c:pt>
                <c:pt idx="1">
                  <c:v>27905.322846144834</c:v>
                </c:pt>
                <c:pt idx="2">
                  <c:v>103165.9312345635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88-4906-A5BC-CE2E81A02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7256"/>
        <c:axId val="186758632"/>
      </c:lineChart>
      <c:catAx>
        <c:axId val="18676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58632"/>
        <c:crosses val="autoZero"/>
        <c:auto val="1"/>
        <c:lblAlgn val="ctr"/>
        <c:lblOffset val="100"/>
        <c:noMultiLvlLbl val="0"/>
      </c:catAx>
      <c:valAx>
        <c:axId val="186758632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OD!$I$5:$I$10</c:f>
              <c:numCache>
                <c:formatCode>General</c:formatCode>
                <c:ptCount val="6"/>
                <c:pt idx="0">
                  <c:v>0.7088733621733676</c:v>
                </c:pt>
                <c:pt idx="1">
                  <c:v>0.99103410822822358</c:v>
                </c:pt>
                <c:pt idx="2">
                  <c:v>1.055905760734293</c:v>
                </c:pt>
                <c:pt idx="3">
                  <c:v>1.0701062267744688</c:v>
                </c:pt>
                <c:pt idx="4">
                  <c:v>1.0380513778912239</c:v>
                </c:pt>
                <c:pt idx="5">
                  <c:v>1.0357891002407325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B-4B9D-B2E0-45788AE68ADF}"/>
            </c:ext>
          </c:extLst>
        </c:ser>
        <c:ser>
          <c:idx val="1"/>
          <c:order val="1"/>
          <c:tx>
            <c:strRef>
              <c:f>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OD!$J$5:$J$10</c:f>
              <c:numCache>
                <c:formatCode>General</c:formatCode>
                <c:ptCount val="6"/>
                <c:pt idx="0">
                  <c:v>0.73557636586597774</c:v>
                </c:pt>
                <c:pt idx="1">
                  <c:v>0.9854631110795351</c:v>
                </c:pt>
                <c:pt idx="2">
                  <c:v>1.0633124385917141</c:v>
                </c:pt>
                <c:pt idx="3">
                  <c:v>1.0834499928708574</c:v>
                </c:pt>
                <c:pt idx="4">
                  <c:v>1.0550179550963179</c:v>
                </c:pt>
                <c:pt idx="5">
                  <c:v>1.0522536080980132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DB-4B9D-B2E0-45788AE68ADF}"/>
            </c:ext>
          </c:extLst>
        </c:ser>
        <c:ser>
          <c:idx val="2"/>
          <c:order val="2"/>
          <c:tx>
            <c:strRef>
              <c:f>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OD!$K$5:$K$10</c:f>
              <c:numCache>
                <c:formatCode>General</c:formatCode>
                <c:ptCount val="6"/>
                <c:pt idx="0">
                  <c:v>0.70086165972480985</c:v>
                </c:pt>
                <c:pt idx="1">
                  <c:v>0.96955465785928707</c:v>
                </c:pt>
                <c:pt idx="2">
                  <c:v>1.0421911879963806</c:v>
                </c:pt>
                <c:pt idx="3">
                  <c:v>1.0575283910955315</c:v>
                </c:pt>
                <c:pt idx="4">
                  <c:v>1.0299721043382379</c:v>
                </c:pt>
                <c:pt idx="5">
                  <c:v>1.0248894460590716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DB-4B9D-B2E0-45788AE68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2160"/>
        <c:axId val="186767648"/>
      </c:lineChart>
      <c:catAx>
        <c:axId val="18676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7648"/>
        <c:crosses val="autoZero"/>
        <c:auto val="1"/>
        <c:lblAlgn val="ctr"/>
        <c:lblOffset val="100"/>
        <c:noMultiLvlLbl val="0"/>
      </c:catAx>
      <c:valAx>
        <c:axId val="1867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</a:t>
            </a:r>
            <a:r>
              <a:rPr lang="en-US" altLang="ko-KR" baseline="0" dirty="0"/>
              <a:t> 0.1% </a:t>
            </a:r>
            <a:r>
              <a:rPr lang="en-US" altLang="ko-KR" baseline="0" dirty="0" smtClean="0"/>
              <a:t>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OD!$I$12:$I$17</c:f>
              <c:numCache>
                <c:formatCode>General</c:formatCode>
                <c:ptCount val="6"/>
                <c:pt idx="0">
                  <c:v>0.66276833181680239</c:v>
                </c:pt>
                <c:pt idx="1">
                  <c:v>0.85004478815419104</c:v>
                </c:pt>
                <c:pt idx="2">
                  <c:v>0.48085154237131295</c:v>
                </c:pt>
                <c:pt idx="3">
                  <c:v>0.76502716157099893</c:v>
                </c:pt>
                <c:pt idx="4">
                  <c:v>0.74886962101605326</c:v>
                </c:pt>
                <c:pt idx="5">
                  <c:v>0.74376435357800252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0D-4E1A-A74F-BF8B204F19CC}"/>
            </c:ext>
          </c:extLst>
        </c:ser>
        <c:ser>
          <c:idx val="1"/>
          <c:order val="1"/>
          <c:tx>
            <c:strRef>
              <c:f>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OD!$J$12:$J$17</c:f>
              <c:numCache>
                <c:formatCode>General</c:formatCode>
                <c:ptCount val="6"/>
                <c:pt idx="0">
                  <c:v>0.63209790974906332</c:v>
                </c:pt>
                <c:pt idx="1">
                  <c:v>0.74149251200206279</c:v>
                </c:pt>
                <c:pt idx="2">
                  <c:v>0.4499966724411647</c:v>
                </c:pt>
                <c:pt idx="3">
                  <c:v>0.72462388535432409</c:v>
                </c:pt>
                <c:pt idx="4">
                  <c:v>0.71607625433125288</c:v>
                </c:pt>
                <c:pt idx="5">
                  <c:v>0.70537019241378429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0D-4E1A-A74F-BF8B204F19CC}"/>
            </c:ext>
          </c:extLst>
        </c:ser>
        <c:ser>
          <c:idx val="2"/>
          <c:order val="2"/>
          <c:tx>
            <c:strRef>
              <c:f>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OD!$K$12:$K$17</c:f>
              <c:numCache>
                <c:formatCode>General</c:formatCode>
                <c:ptCount val="6"/>
                <c:pt idx="0">
                  <c:v>0.6031303275187534</c:v>
                </c:pt>
                <c:pt idx="1">
                  <c:v>0.72697681918828527</c:v>
                </c:pt>
                <c:pt idx="2">
                  <c:v>0.72649570958533505</c:v>
                </c:pt>
                <c:pt idx="3">
                  <c:v>0.69498044825024807</c:v>
                </c:pt>
                <c:pt idx="4">
                  <c:v>0.68261197948516628</c:v>
                </c:pt>
                <c:pt idx="5">
                  <c:v>0.67227679252291184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0D-4E1A-A74F-BF8B204F1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72744"/>
        <c:axId val="186768040"/>
      </c:lineChart>
      <c:catAx>
        <c:axId val="186772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8040"/>
        <c:crosses val="autoZero"/>
        <c:auto val="1"/>
        <c:lblAlgn val="ctr"/>
        <c:lblOffset val="100"/>
        <c:noMultiLvlLbl val="0"/>
      </c:catAx>
      <c:valAx>
        <c:axId val="186768040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72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 0.5%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OD!$I$19:$I$24</c:f>
              <c:numCache>
                <c:formatCode>General</c:formatCode>
                <c:ptCount val="6"/>
                <c:pt idx="0">
                  <c:v>0.53312532571527249</c:v>
                </c:pt>
                <c:pt idx="1">
                  <c:v>0.59531760239259035</c:v>
                </c:pt>
                <c:pt idx="2">
                  <c:v>0.58589804566938397</c:v>
                </c:pt>
                <c:pt idx="3">
                  <c:v>0.6077768561134681</c:v>
                </c:pt>
                <c:pt idx="4">
                  <c:v>0.66270598271572889</c:v>
                </c:pt>
                <c:pt idx="5">
                  <c:v>0.67596923149949673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BD-44EB-B4E5-2F8335F7D716}"/>
            </c:ext>
          </c:extLst>
        </c:ser>
        <c:ser>
          <c:idx val="1"/>
          <c:order val="1"/>
          <c:tx>
            <c:strRef>
              <c:f>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OD!$J$19:$J$24</c:f>
              <c:numCache>
                <c:formatCode>General</c:formatCode>
                <c:ptCount val="6"/>
                <c:pt idx="0">
                  <c:v>0.55535229415275456</c:v>
                </c:pt>
                <c:pt idx="1">
                  <c:v>0.66209650978538637</c:v>
                </c:pt>
                <c:pt idx="2">
                  <c:v>0.65719390307948822</c:v>
                </c:pt>
                <c:pt idx="3">
                  <c:v>0.68574663348066944</c:v>
                </c:pt>
                <c:pt idx="4">
                  <c:v>0.74075925761482675</c:v>
                </c:pt>
                <c:pt idx="5">
                  <c:v>0.74990227467070869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BD-44EB-B4E5-2F8335F7D716}"/>
            </c:ext>
          </c:extLst>
        </c:ser>
        <c:ser>
          <c:idx val="2"/>
          <c:order val="2"/>
          <c:tx>
            <c:strRef>
              <c:f>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OD!$K$19:$K$24</c:f>
              <c:numCache>
                <c:formatCode>General</c:formatCode>
                <c:ptCount val="6"/>
                <c:pt idx="0">
                  <c:v>0.51481950180923997</c:v>
                </c:pt>
                <c:pt idx="1">
                  <c:v>0.57679010817308241</c:v>
                </c:pt>
                <c:pt idx="2">
                  <c:v>0.56413510331830874</c:v>
                </c:pt>
                <c:pt idx="3">
                  <c:v>0.58831564001035086</c:v>
                </c:pt>
                <c:pt idx="4">
                  <c:v>0.64517180945556718</c:v>
                </c:pt>
                <c:pt idx="5">
                  <c:v>0.65022028406567012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BD-44EB-B4E5-2F8335F7D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64512"/>
        <c:axId val="186769608"/>
      </c:lineChart>
      <c:catAx>
        <c:axId val="18676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9608"/>
        <c:crosses val="autoZero"/>
        <c:auto val="1"/>
        <c:lblAlgn val="ctr"/>
        <c:lblOffset val="100"/>
        <c:noMultiLvlLbl val="0"/>
      </c:catAx>
      <c:valAx>
        <c:axId val="186769608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6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Flu!$I$4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Flu!$I$5:$I$10</c:f>
              <c:numCache>
                <c:formatCode>General</c:formatCode>
                <c:ptCount val="6"/>
                <c:pt idx="0">
                  <c:v>2379</c:v>
                </c:pt>
                <c:pt idx="1">
                  <c:v>3532</c:v>
                </c:pt>
                <c:pt idx="2">
                  <c:v>4045</c:v>
                </c:pt>
                <c:pt idx="3">
                  <c:v>4390.5</c:v>
                </c:pt>
                <c:pt idx="4">
                  <c:v>5247</c:v>
                </c:pt>
                <c:pt idx="5">
                  <c:v>5441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0-4A4B-B3D4-A464A5A713F9}"/>
            </c:ext>
          </c:extLst>
        </c:ser>
        <c:ser>
          <c:idx val="1"/>
          <c:order val="1"/>
          <c:tx>
            <c:strRef>
              <c:f>Flu!$J$4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Flu!$J$5:$J$10</c:f>
              <c:numCache>
                <c:formatCode>General</c:formatCode>
                <c:ptCount val="6"/>
                <c:pt idx="0">
                  <c:v>2258</c:v>
                </c:pt>
                <c:pt idx="1">
                  <c:v>4263.5</c:v>
                </c:pt>
                <c:pt idx="2">
                  <c:v>12291.5</c:v>
                </c:pt>
                <c:pt idx="3">
                  <c:v>17153.5</c:v>
                </c:pt>
                <c:pt idx="4">
                  <c:v>23029</c:v>
                </c:pt>
                <c:pt idx="5">
                  <c:v>25097.5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0-4A4B-B3D4-A464A5A713F9}"/>
            </c:ext>
          </c:extLst>
        </c:ser>
        <c:ser>
          <c:idx val="2"/>
          <c:order val="2"/>
          <c:tx>
            <c:strRef>
              <c:f>Flu!$K$4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Flu!$K$5:$K$10</c:f>
              <c:numCache>
                <c:formatCode>General</c:formatCode>
                <c:ptCount val="6"/>
                <c:pt idx="0">
                  <c:v>2287</c:v>
                </c:pt>
                <c:pt idx="1">
                  <c:v>13170.5</c:v>
                </c:pt>
                <c:pt idx="2">
                  <c:v>54793</c:v>
                </c:pt>
                <c:pt idx="3">
                  <c:v>70484</c:v>
                </c:pt>
                <c:pt idx="4">
                  <c:v>85490</c:v>
                </c:pt>
                <c:pt idx="5">
                  <c:v>89548.5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E0-4A4B-B3D4-A464A5A71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920408"/>
        <c:axId val="186921976"/>
      </c:barChart>
      <c:catAx>
        <c:axId val="186920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1976"/>
        <c:crosses val="autoZero"/>
        <c:auto val="1"/>
        <c:lblAlgn val="ctr"/>
        <c:lblOffset val="100"/>
        <c:noMultiLvlLbl val="0"/>
      </c:catAx>
      <c:valAx>
        <c:axId val="186921976"/>
        <c:scaling>
          <c:orientation val="minMax"/>
          <c:max val="1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</a:t>
            </a:r>
            <a:r>
              <a:rPr lang="en-US" altLang="ko-KR" baseline="0" dirty="0"/>
              <a:t> 0.1 % </a:t>
            </a:r>
            <a:r>
              <a:rPr lang="en-US" altLang="ko-KR" baseline="0" dirty="0" smtClean="0"/>
              <a:t>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Flu!$I$4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Flu!$I$12:$I$17</c:f>
              <c:numCache>
                <c:formatCode>General</c:formatCode>
                <c:ptCount val="6"/>
                <c:pt idx="0">
                  <c:v>452</c:v>
                </c:pt>
                <c:pt idx="1">
                  <c:v>1098</c:v>
                </c:pt>
                <c:pt idx="2">
                  <c:v>1296</c:v>
                </c:pt>
                <c:pt idx="3">
                  <c:v>1424</c:v>
                </c:pt>
                <c:pt idx="4">
                  <c:v>1664</c:v>
                </c:pt>
                <c:pt idx="5">
                  <c:v>1785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7-49D3-9A35-936A9F47EBE1}"/>
            </c:ext>
          </c:extLst>
        </c:ser>
        <c:ser>
          <c:idx val="1"/>
          <c:order val="1"/>
          <c:tx>
            <c:strRef>
              <c:f>Flu!$J$4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Flu!$J$12:$J$17</c:f>
              <c:numCache>
                <c:formatCode>General</c:formatCode>
                <c:ptCount val="6"/>
                <c:pt idx="0">
                  <c:v>498</c:v>
                </c:pt>
                <c:pt idx="1">
                  <c:v>10274</c:v>
                </c:pt>
                <c:pt idx="2">
                  <c:v>17076</c:v>
                </c:pt>
                <c:pt idx="3">
                  <c:v>20869.5</c:v>
                </c:pt>
                <c:pt idx="4">
                  <c:v>30784.5</c:v>
                </c:pt>
                <c:pt idx="5">
                  <c:v>34563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C7-49D3-9A35-936A9F47EBE1}"/>
            </c:ext>
          </c:extLst>
        </c:ser>
        <c:ser>
          <c:idx val="2"/>
          <c:order val="2"/>
          <c:tx>
            <c:strRef>
              <c:f>Flu!$K$4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Flu!$K$12:$K$17</c:f>
              <c:numCache>
                <c:formatCode>General</c:formatCode>
                <c:ptCount val="6"/>
                <c:pt idx="0">
                  <c:v>458</c:v>
                </c:pt>
                <c:pt idx="1">
                  <c:v>24746.5</c:v>
                </c:pt>
                <c:pt idx="2">
                  <c:v>35520</c:v>
                </c:pt>
                <c:pt idx="3">
                  <c:v>42434</c:v>
                </c:pt>
                <c:pt idx="4">
                  <c:v>60553.5</c:v>
                </c:pt>
                <c:pt idx="5">
                  <c:v>67282.5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C7-49D3-9A35-936A9F47E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914528"/>
        <c:axId val="186911392"/>
      </c:barChart>
      <c:catAx>
        <c:axId val="18691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1392"/>
        <c:crosses val="autoZero"/>
        <c:auto val="1"/>
        <c:lblAlgn val="ctr"/>
        <c:lblOffset val="100"/>
        <c:noMultiLvlLbl val="0"/>
      </c:catAx>
      <c:valAx>
        <c:axId val="186911392"/>
        <c:scaling>
          <c:orientation val="minMax"/>
          <c:max val="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</a:t>
            </a:r>
            <a:r>
              <a:rPr lang="en-US" altLang="ko-KR" baseline="0" dirty="0"/>
              <a:t> 0.5 % </a:t>
            </a:r>
            <a:r>
              <a:rPr lang="en-US" altLang="ko-KR" baseline="0" dirty="0" smtClean="0"/>
              <a:t>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Flu!$I$4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Flu!$I$19:$I$24</c:f>
              <c:numCache>
                <c:formatCode>General</c:formatCode>
                <c:ptCount val="6"/>
                <c:pt idx="0">
                  <c:v>520</c:v>
                </c:pt>
                <c:pt idx="1">
                  <c:v>829</c:v>
                </c:pt>
                <c:pt idx="2">
                  <c:v>1000</c:v>
                </c:pt>
                <c:pt idx="3">
                  <c:v>1141</c:v>
                </c:pt>
                <c:pt idx="4">
                  <c:v>1805</c:v>
                </c:pt>
                <c:pt idx="5">
                  <c:v>2117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B-46C7-8D3B-525E78F87F36}"/>
            </c:ext>
          </c:extLst>
        </c:ser>
        <c:ser>
          <c:idx val="1"/>
          <c:order val="1"/>
          <c:tx>
            <c:strRef>
              <c:f>Flu!$J$4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Flu!$J$19:$J$24</c:f>
              <c:numCache>
                <c:formatCode>General</c:formatCode>
                <c:ptCount val="6"/>
                <c:pt idx="0">
                  <c:v>487</c:v>
                </c:pt>
                <c:pt idx="1">
                  <c:v>994</c:v>
                </c:pt>
                <c:pt idx="2">
                  <c:v>1739</c:v>
                </c:pt>
                <c:pt idx="3">
                  <c:v>3084</c:v>
                </c:pt>
                <c:pt idx="4">
                  <c:v>12049.5</c:v>
                </c:pt>
                <c:pt idx="5">
                  <c:v>16264.5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B-46C7-8D3B-525E78F87F36}"/>
            </c:ext>
          </c:extLst>
        </c:ser>
        <c:ser>
          <c:idx val="2"/>
          <c:order val="2"/>
          <c:tx>
            <c:strRef>
              <c:f>Flu!$K$4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Flu!$K$19:$K$24</c:f>
              <c:numCache>
                <c:formatCode>General</c:formatCode>
                <c:ptCount val="6"/>
                <c:pt idx="0">
                  <c:v>516</c:v>
                </c:pt>
                <c:pt idx="1">
                  <c:v>1305</c:v>
                </c:pt>
                <c:pt idx="2">
                  <c:v>3477</c:v>
                </c:pt>
                <c:pt idx="3">
                  <c:v>7528</c:v>
                </c:pt>
                <c:pt idx="4">
                  <c:v>36048</c:v>
                </c:pt>
                <c:pt idx="5">
                  <c:v>52137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0B-46C7-8D3B-525E78F87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917272"/>
        <c:axId val="186919624"/>
      </c:barChart>
      <c:catAx>
        <c:axId val="18691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9624"/>
        <c:crosses val="autoZero"/>
        <c:auto val="1"/>
        <c:lblAlgn val="ctr"/>
        <c:lblOffset val="100"/>
        <c:noMultiLvlLbl val="0"/>
      </c:catAx>
      <c:valAx>
        <c:axId val="186919624"/>
        <c:scaling>
          <c:orientation val="minMax"/>
          <c:max val="1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7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0h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재현실험!$L$2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재현실험!$M$2:$O$2</c:f>
              <c:numCache>
                <c:formatCode>General</c:formatCode>
                <c:ptCount val="3"/>
                <c:pt idx="0">
                  <c:v>3737.0249504766289</c:v>
                </c:pt>
                <c:pt idx="1">
                  <c:v>4121.0134936017403</c:v>
                </c:pt>
                <c:pt idx="2">
                  <c:v>4024.687380988652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82-49AC-A065-F9925DD9A2A9}"/>
            </c:ext>
          </c:extLst>
        </c:ser>
        <c:ser>
          <c:idx val="1"/>
          <c:order val="1"/>
          <c:tx>
            <c:strRef>
              <c:f>재현실험!$L$3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재현실험!$M$3:$O$3</c:f>
              <c:numCache>
                <c:formatCode>General</c:formatCode>
                <c:ptCount val="3"/>
                <c:pt idx="0">
                  <c:v>2182.4846353398389</c:v>
                </c:pt>
                <c:pt idx="1">
                  <c:v>2124.0291891450534</c:v>
                </c:pt>
                <c:pt idx="2">
                  <c:v>2372.3523986895093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82-49AC-A065-F9925DD9A2A9}"/>
            </c:ext>
          </c:extLst>
        </c:ser>
        <c:ser>
          <c:idx val="2"/>
          <c:order val="2"/>
          <c:tx>
            <c:strRef>
              <c:f>재현실험!$L$4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재현실험!$M$4:$O$4</c:f>
              <c:numCache>
                <c:formatCode>General</c:formatCode>
                <c:ptCount val="3"/>
                <c:pt idx="0">
                  <c:v>2837.754601631304</c:v>
                </c:pt>
                <c:pt idx="1">
                  <c:v>1773.0222044099419</c:v>
                </c:pt>
                <c:pt idx="2">
                  <c:v>2589.789323230651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82-49AC-A065-F9925DD9A2A9}"/>
            </c:ext>
          </c:extLst>
        </c:ser>
        <c:ser>
          <c:idx val="3"/>
          <c:order val="3"/>
          <c:tx>
            <c:strRef>
              <c:f>재현실험!$L$5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재현실험!$M$5:$O$5</c:f>
              <c:numCache>
                <c:formatCode>General</c:formatCode>
                <c:ptCount val="3"/>
                <c:pt idx="0">
                  <c:v>4441.133185693514</c:v>
                </c:pt>
                <c:pt idx="1">
                  <c:v>4154.6268803657958</c:v>
                </c:pt>
                <c:pt idx="2">
                  <c:v>3976.791163186394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82-49AC-A065-F9925DD9A2A9}"/>
            </c:ext>
          </c:extLst>
        </c:ser>
        <c:ser>
          <c:idx val="4"/>
          <c:order val="4"/>
          <c:tx>
            <c:strRef>
              <c:f>재현실험!$L$6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재현실험!$M$6:$O$6</c:f>
              <c:numCache>
                <c:formatCode>General</c:formatCode>
                <c:ptCount val="3"/>
                <c:pt idx="0">
                  <c:v>1905.1961665877841</c:v>
                </c:pt>
                <c:pt idx="1">
                  <c:v>2329.435676511855</c:v>
                </c:pt>
                <c:pt idx="2">
                  <c:v>2028.1845912106128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82-49AC-A065-F9925DD9A2A9}"/>
            </c:ext>
          </c:extLst>
        </c:ser>
        <c:ser>
          <c:idx val="5"/>
          <c:order val="5"/>
          <c:tx>
            <c:strRef>
              <c:f>재현실험!$L$7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재현실험!$M$7:$O$7</c:f>
              <c:numCache>
                <c:formatCode>General</c:formatCode>
                <c:ptCount val="3"/>
                <c:pt idx="0">
                  <c:v>5115.8442011922307</c:v>
                </c:pt>
                <c:pt idx="1">
                  <c:v>4641.0453154612151</c:v>
                </c:pt>
                <c:pt idx="2">
                  <c:v>4327.0084758356088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C82-49AC-A065-F9925DD9A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20016"/>
        <c:axId val="186910216"/>
      </c:lineChart>
      <c:catAx>
        <c:axId val="18692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0216"/>
        <c:crosses val="autoZero"/>
        <c:auto val="1"/>
        <c:lblAlgn val="ctr"/>
        <c:lblOffset val="100"/>
        <c:noMultiLvlLbl val="0"/>
      </c:catAx>
      <c:valAx>
        <c:axId val="186910216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19h (no shaking)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Sheet3!$L$30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Sheet3!$M$29:$S$29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Sheet3!$M$30:$S$30</c:f>
              <c:numCache>
                <c:formatCode>General</c:formatCode>
                <c:ptCount val="4"/>
                <c:pt idx="0">
                  <c:v>5617.2892091337835</c:v>
                </c:pt>
                <c:pt idx="1">
                  <c:v>5831.5658572234479</c:v>
                </c:pt>
                <c:pt idx="2">
                  <c:v>28817.519493078187</c:v>
                </c:pt>
                <c:pt idx="3">
                  <c:v>84151.546135868848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7-4ABB-8746-35A279F114CA}"/>
            </c:ext>
          </c:extLst>
        </c:ser>
        <c:ser>
          <c:idx val="1"/>
          <c:order val="1"/>
          <c:tx>
            <c:strRef>
              <c:f>Sheet3!$L$31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Sheet3!$M$29:$S$29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Sheet3!$M$31:$S$31</c:f>
              <c:numCache>
                <c:formatCode>General</c:formatCode>
                <c:ptCount val="4"/>
                <c:pt idx="0">
                  <c:v>5286.3359253884191</c:v>
                </c:pt>
                <c:pt idx="1">
                  <c:v>5436.4756980030852</c:v>
                </c:pt>
                <c:pt idx="2">
                  <c:v>37779.367020043712</c:v>
                </c:pt>
                <c:pt idx="3">
                  <c:v>53961.261490080971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7-4ABB-8746-35A279F114CA}"/>
            </c:ext>
          </c:extLst>
        </c:ser>
        <c:ser>
          <c:idx val="2"/>
          <c:order val="2"/>
          <c:tx>
            <c:strRef>
              <c:f>Sheet3!$L$32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Sheet3!$M$29:$S$29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Sheet3!$M$32:$S$32</c:f>
              <c:numCache>
                <c:formatCode>General</c:formatCode>
                <c:ptCount val="4"/>
                <c:pt idx="0">
                  <c:v>3322.8227128484359</c:v>
                </c:pt>
                <c:pt idx="1">
                  <c:v>5870.9043084843879</c:v>
                </c:pt>
                <c:pt idx="2">
                  <c:v>128222.18220575151</c:v>
                </c:pt>
                <c:pt idx="3">
                  <c:v>163280.92799094558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7-4ABB-8746-35A279F114CA}"/>
            </c:ext>
          </c:extLst>
        </c:ser>
        <c:ser>
          <c:idx val="3"/>
          <c:order val="3"/>
          <c:tx>
            <c:strRef>
              <c:f>Sheet3!$L$33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Sheet3!$M$29:$S$29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Sheet3!$M$33:$S$33</c:f>
              <c:numCache>
                <c:formatCode>General</c:formatCode>
                <c:ptCount val="4"/>
                <c:pt idx="0">
                  <c:v>5590.8699291690555</c:v>
                </c:pt>
                <c:pt idx="1">
                  <c:v>6292.143747728891</c:v>
                </c:pt>
                <c:pt idx="2">
                  <c:v>58756.920473889244</c:v>
                </c:pt>
                <c:pt idx="3">
                  <c:v>56500.875513683408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67-4ABB-8746-35A279F114CA}"/>
            </c:ext>
          </c:extLst>
        </c:ser>
        <c:ser>
          <c:idx val="4"/>
          <c:order val="4"/>
          <c:tx>
            <c:strRef>
              <c:f>Sheet3!$L$34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Sheet3!$M$29:$S$29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Sheet3!$M$34:$S$34</c:f>
              <c:numCache>
                <c:formatCode>General</c:formatCode>
                <c:ptCount val="4"/>
                <c:pt idx="0">
                  <c:v>3660.5079872148162</c:v>
                </c:pt>
                <c:pt idx="1">
                  <c:v>11364.974581253926</c:v>
                </c:pt>
                <c:pt idx="2">
                  <c:v>149052.29861786548</c:v>
                </c:pt>
                <c:pt idx="3">
                  <c:v>147228.23941489658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67-4ABB-8746-35A279F114CA}"/>
            </c:ext>
          </c:extLst>
        </c:ser>
        <c:ser>
          <c:idx val="5"/>
          <c:order val="5"/>
          <c:tx>
            <c:strRef>
              <c:f>Sheet3!$L$35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Sheet3!$M$29:$S$29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Sheet3!$M$35:$S$35</c:f>
              <c:numCache>
                <c:formatCode>General</c:formatCode>
                <c:ptCount val="4"/>
                <c:pt idx="0">
                  <c:v>3784.8101199610319</c:v>
                </c:pt>
                <c:pt idx="1">
                  <c:v>12967.256050709415</c:v>
                </c:pt>
                <c:pt idx="2">
                  <c:v>145013.55048703385</c:v>
                </c:pt>
                <c:pt idx="3">
                  <c:v>141829.63722452646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67-4ABB-8746-35A279F11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45920"/>
        <c:axId val="225543960"/>
      </c:lineChart>
      <c:catAx>
        <c:axId val="22554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3960"/>
        <c:crosses val="autoZero"/>
        <c:auto val="1"/>
        <c:lblAlgn val="ctr"/>
        <c:lblOffset val="100"/>
        <c:noMultiLvlLbl val="0"/>
      </c:catAx>
      <c:valAx>
        <c:axId val="225543960"/>
        <c:scaling>
          <c:orientation val="minMax"/>
          <c:max val="2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재현실험!$L$9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재현실험!$M$9:$O$9</c:f>
              <c:numCache>
                <c:formatCode>General</c:formatCode>
                <c:ptCount val="3"/>
                <c:pt idx="0">
                  <c:v>2873.5811021042832</c:v>
                </c:pt>
                <c:pt idx="1">
                  <c:v>15652.448290631904</c:v>
                </c:pt>
                <c:pt idx="2">
                  <c:v>36787.384418862996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3-4C3E-B6B5-1F72E806D0F0}"/>
            </c:ext>
          </c:extLst>
        </c:ser>
        <c:ser>
          <c:idx val="1"/>
          <c:order val="1"/>
          <c:tx>
            <c:strRef>
              <c:f>재현실험!$L$10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재현실험!$M$10:$O$10</c:f>
              <c:numCache>
                <c:formatCode>General</c:formatCode>
                <c:ptCount val="3"/>
                <c:pt idx="0">
                  <c:v>2523.4853417636191</c:v>
                </c:pt>
                <c:pt idx="1">
                  <c:v>18684.874526302057</c:v>
                </c:pt>
                <c:pt idx="2">
                  <c:v>34518.234689426899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73-4C3E-B6B5-1F72E806D0F0}"/>
            </c:ext>
          </c:extLst>
        </c:ser>
        <c:ser>
          <c:idx val="2"/>
          <c:order val="2"/>
          <c:tx>
            <c:strRef>
              <c:f>재현실험!$L$11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재현실험!$M$11:$O$11</c:f>
              <c:numCache>
                <c:formatCode>General</c:formatCode>
                <c:ptCount val="3"/>
                <c:pt idx="0">
                  <c:v>2682.2029542674577</c:v>
                </c:pt>
                <c:pt idx="1">
                  <c:v>1798.3777772991443</c:v>
                </c:pt>
                <c:pt idx="2">
                  <c:v>4762.6835876199229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73-4C3E-B6B5-1F72E806D0F0}"/>
            </c:ext>
          </c:extLst>
        </c:ser>
        <c:ser>
          <c:idx val="3"/>
          <c:order val="3"/>
          <c:tx>
            <c:strRef>
              <c:f>재현실험!$L$12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재현실험!$M$12:$O$12</c:f>
              <c:numCache>
                <c:formatCode>General</c:formatCode>
                <c:ptCount val="3"/>
                <c:pt idx="0">
                  <c:v>2991.7121423681442</c:v>
                </c:pt>
                <c:pt idx="1">
                  <c:v>16118.356269776705</c:v>
                </c:pt>
                <c:pt idx="2">
                  <c:v>34569.635563030832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73-4C3E-B6B5-1F72E806D0F0}"/>
            </c:ext>
          </c:extLst>
        </c:ser>
        <c:ser>
          <c:idx val="4"/>
          <c:order val="4"/>
          <c:tx>
            <c:strRef>
              <c:f>재현실험!$L$13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재현실험!$M$13:$O$13</c:f>
              <c:numCache>
                <c:formatCode>General</c:formatCode>
                <c:ptCount val="3"/>
                <c:pt idx="0">
                  <c:v>2248.7321042084081</c:v>
                </c:pt>
                <c:pt idx="1">
                  <c:v>18448.653399490271</c:v>
                </c:pt>
                <c:pt idx="2">
                  <c:v>34911.384929624197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73-4C3E-B6B5-1F72E806D0F0}"/>
            </c:ext>
          </c:extLst>
        </c:ser>
        <c:ser>
          <c:idx val="5"/>
          <c:order val="5"/>
          <c:tx>
            <c:strRef>
              <c:f>재현실험!$L$14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재현실험!$M$14:$O$14</c:f>
              <c:numCache>
                <c:formatCode>General</c:formatCode>
                <c:ptCount val="3"/>
                <c:pt idx="0">
                  <c:v>4967.7473053963768</c:v>
                </c:pt>
                <c:pt idx="1">
                  <c:v>4217.2520140795004</c:v>
                </c:pt>
                <c:pt idx="2">
                  <c:v>5716.3218877056388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73-4C3E-B6B5-1F72E806D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22760"/>
        <c:axId val="186921584"/>
      </c:lineChart>
      <c:catAx>
        <c:axId val="186922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1584"/>
        <c:crosses val="autoZero"/>
        <c:auto val="1"/>
        <c:lblAlgn val="ctr"/>
        <c:lblOffset val="100"/>
        <c:noMultiLvlLbl val="0"/>
      </c:catAx>
      <c:valAx>
        <c:axId val="186921584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22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재현실험!$L$16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재현실험!$M$16:$O$16</c:f>
              <c:numCache>
                <c:formatCode>General</c:formatCode>
                <c:ptCount val="3"/>
                <c:pt idx="0">
                  <c:v>3211.7836680143278</c:v>
                </c:pt>
                <c:pt idx="1">
                  <c:v>36839.483661452607</c:v>
                </c:pt>
                <c:pt idx="2">
                  <c:v>82101.634417700407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1B-4059-B524-4055F8E6E77D}"/>
            </c:ext>
          </c:extLst>
        </c:ser>
        <c:ser>
          <c:idx val="1"/>
          <c:order val="1"/>
          <c:tx>
            <c:strRef>
              <c:f>재현실험!$L$17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재현실험!$M$17:$O$17</c:f>
              <c:numCache>
                <c:formatCode>General</c:formatCode>
                <c:ptCount val="3"/>
                <c:pt idx="0">
                  <c:v>3110.4302802430075</c:v>
                </c:pt>
                <c:pt idx="1">
                  <c:v>34507.728258278417</c:v>
                </c:pt>
                <c:pt idx="2">
                  <c:v>66786.511899776247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1B-4059-B524-4055F8E6E77D}"/>
            </c:ext>
          </c:extLst>
        </c:ser>
        <c:ser>
          <c:idx val="2"/>
          <c:order val="2"/>
          <c:tx>
            <c:strRef>
              <c:f>재현실험!$L$18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재현실험!$M$18:$O$18</c:f>
              <c:numCache>
                <c:formatCode>General</c:formatCode>
                <c:ptCount val="3"/>
                <c:pt idx="0">
                  <c:v>3088.6136955244579</c:v>
                </c:pt>
                <c:pt idx="1">
                  <c:v>3089.0418165472497</c:v>
                </c:pt>
                <c:pt idx="2">
                  <c:v>7955.4333169549291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1B-4059-B524-4055F8E6E77D}"/>
            </c:ext>
          </c:extLst>
        </c:ser>
        <c:ser>
          <c:idx val="3"/>
          <c:order val="3"/>
          <c:tx>
            <c:strRef>
              <c:f>재현실험!$L$19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재현실험!$M$19:$O$19</c:f>
              <c:numCache>
                <c:formatCode>General</c:formatCode>
                <c:ptCount val="3"/>
                <c:pt idx="0">
                  <c:v>3174.8176284423621</c:v>
                </c:pt>
                <c:pt idx="1">
                  <c:v>40238.31973979521</c:v>
                </c:pt>
                <c:pt idx="2">
                  <c:v>77688.696810906622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1B-4059-B524-4055F8E6E77D}"/>
            </c:ext>
          </c:extLst>
        </c:ser>
        <c:ser>
          <c:idx val="4"/>
          <c:order val="4"/>
          <c:tx>
            <c:strRef>
              <c:f>재현실험!$L$20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재현실험!$M$20:$O$20</c:f>
              <c:numCache>
                <c:formatCode>General</c:formatCode>
                <c:ptCount val="3"/>
                <c:pt idx="0">
                  <c:v>3142.8634968783117</c:v>
                </c:pt>
                <c:pt idx="1">
                  <c:v>34227.701481574237</c:v>
                </c:pt>
                <c:pt idx="2">
                  <c:v>63305.330563542208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1B-4059-B524-4055F8E6E77D}"/>
            </c:ext>
          </c:extLst>
        </c:ser>
        <c:ser>
          <c:idx val="5"/>
          <c:order val="5"/>
          <c:tx>
            <c:strRef>
              <c:f>재현실험!$L$21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재현실험!$M$21:$O$21</c:f>
              <c:numCache>
                <c:formatCode>General</c:formatCode>
                <c:ptCount val="3"/>
                <c:pt idx="0">
                  <c:v>5931.5075122245862</c:v>
                </c:pt>
                <c:pt idx="1">
                  <c:v>6159.4347109359924</c:v>
                </c:pt>
                <c:pt idx="2">
                  <c:v>9012.0406416787864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1B-4059-B524-4055F8E6E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18448"/>
        <c:axId val="186911784"/>
      </c:lineChart>
      <c:catAx>
        <c:axId val="18691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1784"/>
        <c:crosses val="autoZero"/>
        <c:auto val="1"/>
        <c:lblAlgn val="ctr"/>
        <c:lblOffset val="100"/>
        <c:noMultiLvlLbl val="0"/>
      </c:catAx>
      <c:valAx>
        <c:axId val="186911784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91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9h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재현실험!$L$23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재현실험!$M$23:$O$23</c:f>
              <c:numCache>
                <c:formatCode>General</c:formatCode>
                <c:ptCount val="3"/>
                <c:pt idx="0">
                  <c:v>3379.1758327933799</c:v>
                </c:pt>
                <c:pt idx="1">
                  <c:v>57442.620058885346</c:v>
                </c:pt>
                <c:pt idx="2">
                  <c:v>116369.75441937923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B2-4BDA-B51C-B76EBD1CF241}"/>
            </c:ext>
          </c:extLst>
        </c:ser>
        <c:ser>
          <c:idx val="1"/>
          <c:order val="1"/>
          <c:tx>
            <c:strRef>
              <c:f>재현실험!$L$24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재현실험!$M$24:$O$24</c:f>
              <c:numCache>
                <c:formatCode>General</c:formatCode>
                <c:ptCount val="3"/>
                <c:pt idx="0">
                  <c:v>7084.6550236770281</c:v>
                </c:pt>
                <c:pt idx="1">
                  <c:v>67793.502548574674</c:v>
                </c:pt>
                <c:pt idx="2">
                  <c:v>106601.30894642873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B2-4BDA-B51C-B76EBD1CF241}"/>
            </c:ext>
          </c:extLst>
        </c:ser>
        <c:ser>
          <c:idx val="2"/>
          <c:order val="2"/>
          <c:tx>
            <c:strRef>
              <c:f>재현실험!$L$25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재현실험!$M$25:$O$25</c:f>
              <c:numCache>
                <c:formatCode>General</c:formatCode>
                <c:ptCount val="3"/>
                <c:pt idx="0">
                  <c:v>3312.4340774789725</c:v>
                </c:pt>
                <c:pt idx="1">
                  <c:v>5402.9862906776052</c:v>
                </c:pt>
                <c:pt idx="2">
                  <c:v>12632.935382020813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B2-4BDA-B51C-B76EBD1CF241}"/>
            </c:ext>
          </c:extLst>
        </c:ser>
        <c:ser>
          <c:idx val="3"/>
          <c:order val="3"/>
          <c:tx>
            <c:strRef>
              <c:f>재현실험!$L$26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재현실험!$M$26:$O$26</c:f>
              <c:numCache>
                <c:formatCode>General</c:formatCode>
                <c:ptCount val="3"/>
                <c:pt idx="0">
                  <c:v>3977.368709579916</c:v>
                </c:pt>
                <c:pt idx="1">
                  <c:v>63457.628721932182</c:v>
                </c:pt>
                <c:pt idx="2">
                  <c:v>111216.42086010285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B2-4BDA-B51C-B76EBD1CF241}"/>
            </c:ext>
          </c:extLst>
        </c:ser>
        <c:ser>
          <c:idx val="4"/>
          <c:order val="4"/>
          <c:tx>
            <c:strRef>
              <c:f>재현실험!$L$27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재현실험!$M$27:$O$27</c:f>
              <c:numCache>
                <c:formatCode>General</c:formatCode>
                <c:ptCount val="3"/>
                <c:pt idx="0">
                  <c:v>4688.1986164587643</c:v>
                </c:pt>
                <c:pt idx="1">
                  <c:v>66957.937557299083</c:v>
                </c:pt>
                <c:pt idx="2">
                  <c:v>98322.220903445923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B2-4BDA-B51C-B76EBD1CF241}"/>
            </c:ext>
          </c:extLst>
        </c:ser>
        <c:ser>
          <c:idx val="5"/>
          <c:order val="5"/>
          <c:tx>
            <c:strRef>
              <c:f>재현실험!$L$28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재현실험!$M$28:$O$28</c:f>
              <c:numCache>
                <c:formatCode>General</c:formatCode>
                <c:ptCount val="3"/>
                <c:pt idx="0">
                  <c:v>6324.4745860196426</c:v>
                </c:pt>
                <c:pt idx="1">
                  <c:v>7492.329674916662</c:v>
                </c:pt>
                <c:pt idx="2">
                  <c:v>12762.31441859675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5B2-4BDA-B51C-B76EBD1CF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119128"/>
        <c:axId val="185117560"/>
      </c:lineChart>
      <c:catAx>
        <c:axId val="18511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117560"/>
        <c:crosses val="autoZero"/>
        <c:auto val="1"/>
        <c:lblAlgn val="ctr"/>
        <c:lblOffset val="100"/>
        <c:noMultiLvlLbl val="0"/>
      </c:catAx>
      <c:valAx>
        <c:axId val="185117560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11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19h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재현실험!$L$30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재현실험!$M$30:$O$30</c:f>
              <c:numCache>
                <c:formatCode>General</c:formatCode>
                <c:ptCount val="3"/>
                <c:pt idx="0">
                  <c:v>7553.3087820037281</c:v>
                </c:pt>
                <c:pt idx="1">
                  <c:v>96964.035697349609</c:v>
                </c:pt>
                <c:pt idx="2">
                  <c:v>175358.92808336706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BC-4E72-81A6-E2F6CE3B03EA}"/>
            </c:ext>
          </c:extLst>
        </c:ser>
        <c:ser>
          <c:idx val="1"/>
          <c:order val="1"/>
          <c:tx>
            <c:strRef>
              <c:f>재현실험!$L$31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재현실험!$M$31:$O$31</c:f>
              <c:numCache>
                <c:formatCode>General</c:formatCode>
                <c:ptCount val="3"/>
                <c:pt idx="0">
                  <c:v>43263.829017595242</c:v>
                </c:pt>
                <c:pt idx="1">
                  <c:v>173336.27878685243</c:v>
                </c:pt>
                <c:pt idx="2">
                  <c:v>230723.74343633329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BC-4E72-81A6-E2F6CE3B03EA}"/>
            </c:ext>
          </c:extLst>
        </c:ser>
        <c:ser>
          <c:idx val="2"/>
          <c:order val="2"/>
          <c:tx>
            <c:strRef>
              <c:f>재현실험!$L$32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재현실험!$M$32:$O$32</c:f>
              <c:numCache>
                <c:formatCode>General</c:formatCode>
                <c:ptCount val="3"/>
                <c:pt idx="0">
                  <c:v>8601.0201688509314</c:v>
                </c:pt>
                <c:pt idx="1">
                  <c:v>33142.692529075975</c:v>
                </c:pt>
                <c:pt idx="2">
                  <c:v>46644.836126354283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BC-4E72-81A6-E2F6CE3B03EA}"/>
            </c:ext>
          </c:extLst>
        </c:ser>
        <c:ser>
          <c:idx val="3"/>
          <c:order val="3"/>
          <c:tx>
            <c:strRef>
              <c:f>재현실험!$L$33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재현실험!$M$33:$O$33</c:f>
              <c:numCache>
                <c:formatCode>General</c:formatCode>
                <c:ptCount val="3"/>
                <c:pt idx="0">
                  <c:v>12792.550175543582</c:v>
                </c:pt>
                <c:pt idx="1">
                  <c:v>112268.3283756085</c:v>
                </c:pt>
                <c:pt idx="2">
                  <c:v>177514.19872973289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BC-4E72-81A6-E2F6CE3B03EA}"/>
            </c:ext>
          </c:extLst>
        </c:ser>
        <c:ser>
          <c:idx val="4"/>
          <c:order val="4"/>
          <c:tx>
            <c:strRef>
              <c:f>재현실험!$L$34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재현실험!$M$34:$O$34</c:f>
              <c:numCache>
                <c:formatCode>General</c:formatCode>
                <c:ptCount val="3"/>
                <c:pt idx="0">
                  <c:v>48098.711794947529</c:v>
                </c:pt>
                <c:pt idx="1">
                  <c:v>186738.8977510799</c:v>
                </c:pt>
                <c:pt idx="2">
                  <c:v>220255.94652150682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BC-4E72-81A6-E2F6CE3B03EA}"/>
            </c:ext>
          </c:extLst>
        </c:ser>
        <c:ser>
          <c:idx val="5"/>
          <c:order val="5"/>
          <c:tx>
            <c:strRef>
              <c:f>재현실험!$L$35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재현실험!$M$35:$O$35</c:f>
              <c:numCache>
                <c:formatCode>General</c:formatCode>
                <c:ptCount val="3"/>
                <c:pt idx="0">
                  <c:v>8467.6236591940615</c:v>
                </c:pt>
                <c:pt idx="1">
                  <c:v>18294.737765350812</c:v>
                </c:pt>
                <c:pt idx="2">
                  <c:v>25678.818999675939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BC-4E72-81A6-E2F6CE3B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117952"/>
        <c:axId val="185118736"/>
      </c:lineChart>
      <c:catAx>
        <c:axId val="18511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118736"/>
        <c:crosses val="autoZero"/>
        <c:auto val="1"/>
        <c:lblAlgn val="ctr"/>
        <c:lblOffset val="100"/>
        <c:noMultiLvlLbl val="0"/>
      </c:catAx>
      <c:valAx>
        <c:axId val="185118736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1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24h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재현실험!$L$37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재현실험!$M$37:$O$37</c:f>
              <c:numCache>
                <c:formatCode>General</c:formatCode>
                <c:ptCount val="3"/>
                <c:pt idx="0">
                  <c:v>10611.099470275602</c:v>
                </c:pt>
                <c:pt idx="1">
                  <c:v>110329.99874163557</c:v>
                </c:pt>
                <c:pt idx="2">
                  <c:v>195776.48770638651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3A-4B3F-9041-7319C54073E5}"/>
            </c:ext>
          </c:extLst>
        </c:ser>
        <c:ser>
          <c:idx val="1"/>
          <c:order val="1"/>
          <c:tx>
            <c:strRef>
              <c:f>재현실험!$L$38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재현실험!$M$38:$O$38</c:f>
              <c:numCache>
                <c:formatCode>General</c:formatCode>
                <c:ptCount val="3"/>
                <c:pt idx="0">
                  <c:v>63908.161167826082</c:v>
                </c:pt>
                <c:pt idx="1">
                  <c:v>200863.95133268213</c:v>
                </c:pt>
                <c:pt idx="2">
                  <c:v>252668.52392305995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3A-4B3F-9041-7319C54073E5}"/>
            </c:ext>
          </c:extLst>
        </c:ser>
        <c:ser>
          <c:idx val="2"/>
          <c:order val="2"/>
          <c:tx>
            <c:strRef>
              <c:f>재현실험!$L$39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재현실험!$M$39:$O$39</c:f>
              <c:numCache>
                <c:formatCode>General</c:formatCode>
                <c:ptCount val="3"/>
                <c:pt idx="0">
                  <c:v>18642.809130348214</c:v>
                </c:pt>
                <c:pt idx="1">
                  <c:v>65698.440785189261</c:v>
                </c:pt>
                <c:pt idx="2">
                  <c:v>78631.985978490979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3A-4B3F-9041-7319C54073E5}"/>
            </c:ext>
          </c:extLst>
        </c:ser>
        <c:ser>
          <c:idx val="3"/>
          <c:order val="3"/>
          <c:tx>
            <c:strRef>
              <c:f>재현실험!$L$40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재현실험!$M$40:$O$40</c:f>
              <c:numCache>
                <c:formatCode>General</c:formatCode>
                <c:ptCount val="3"/>
                <c:pt idx="0">
                  <c:v>16412.015163325163</c:v>
                </c:pt>
                <c:pt idx="1">
                  <c:v>133326.30022346537</c:v>
                </c:pt>
                <c:pt idx="2">
                  <c:v>205370.78611104382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3A-4B3F-9041-7319C54073E5}"/>
            </c:ext>
          </c:extLst>
        </c:ser>
        <c:ser>
          <c:idx val="4"/>
          <c:order val="4"/>
          <c:tx>
            <c:strRef>
              <c:f>재현실험!$L$41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재현실험!$M$41:$O$41</c:f>
              <c:numCache>
                <c:formatCode>General</c:formatCode>
                <c:ptCount val="3"/>
                <c:pt idx="0">
                  <c:v>73110.649585567284</c:v>
                </c:pt>
                <c:pt idx="1">
                  <c:v>219617.41246031571</c:v>
                </c:pt>
                <c:pt idx="2">
                  <c:v>250203.08419680267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3A-4B3F-9041-7319C54073E5}"/>
            </c:ext>
          </c:extLst>
        </c:ser>
        <c:ser>
          <c:idx val="5"/>
          <c:order val="5"/>
          <c:tx>
            <c:strRef>
              <c:f>재현실험!$L$42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재현실험!$M$42:$O$42</c:f>
              <c:numCache>
                <c:formatCode>General</c:formatCode>
                <c:ptCount val="3"/>
                <c:pt idx="0">
                  <c:v>10852.84254586104</c:v>
                </c:pt>
                <c:pt idx="1">
                  <c:v>28374.841519217433</c:v>
                </c:pt>
                <c:pt idx="2">
                  <c:v>33295.896133267648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43A-4B3F-9041-7319C5407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117168"/>
        <c:axId val="216040928"/>
      </c:lineChart>
      <c:catAx>
        <c:axId val="1851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040928"/>
        <c:crosses val="autoZero"/>
        <c:auto val="1"/>
        <c:lblAlgn val="ctr"/>
        <c:lblOffset val="100"/>
        <c:noMultiLvlLbl val="0"/>
      </c:catAx>
      <c:valAx>
        <c:axId val="21604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11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재현OD!$L$4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재현OD!$K$5:$K$10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재현OD!$L$5:$L$10</c:f>
              <c:numCache>
                <c:formatCode>General</c:formatCode>
                <c:ptCount val="6"/>
                <c:pt idx="0">
                  <c:v>0.11096896042479237</c:v>
                </c:pt>
                <c:pt idx="1">
                  <c:v>0.23514980560292215</c:v>
                </c:pt>
                <c:pt idx="2">
                  <c:v>0.28179510918957068</c:v>
                </c:pt>
                <c:pt idx="3">
                  <c:v>0.31707486711241961</c:v>
                </c:pt>
                <c:pt idx="4">
                  <c:v>0.33206041633228212</c:v>
                </c:pt>
                <c:pt idx="5">
                  <c:v>0.33629164714135429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C3-458F-9A7C-B9B61FAC03D4}"/>
            </c:ext>
          </c:extLst>
        </c:ser>
        <c:ser>
          <c:idx val="1"/>
          <c:order val="1"/>
          <c:tx>
            <c:strRef>
              <c:f>재현OD!$M$4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재현OD!$K$5:$K$10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재현OD!$M$5:$M$10</c:f>
              <c:numCache>
                <c:formatCode>General</c:formatCode>
                <c:ptCount val="6"/>
                <c:pt idx="0">
                  <c:v>0.12157242989030784</c:v>
                </c:pt>
                <c:pt idx="1">
                  <c:v>0.23544608596323638</c:v>
                </c:pt>
                <c:pt idx="2">
                  <c:v>0.31392603527065144</c:v>
                </c:pt>
                <c:pt idx="3">
                  <c:v>0.342632173672475</c:v>
                </c:pt>
                <c:pt idx="4">
                  <c:v>0.35681860531481657</c:v>
                </c:pt>
                <c:pt idx="5">
                  <c:v>0.36014959456382312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C3-458F-9A7C-B9B61FAC03D4}"/>
            </c:ext>
          </c:extLst>
        </c:ser>
        <c:ser>
          <c:idx val="2"/>
          <c:order val="2"/>
          <c:tx>
            <c:strRef>
              <c:f>재현OD!$N$4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재현OD!$K$5:$K$10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재현OD!$N$5:$N$10</c:f>
              <c:numCache>
                <c:formatCode>General</c:formatCode>
                <c:ptCount val="6"/>
                <c:pt idx="0">
                  <c:v>0.12393963400825424</c:v>
                </c:pt>
                <c:pt idx="1">
                  <c:v>0.23361737713598488</c:v>
                </c:pt>
                <c:pt idx="2">
                  <c:v>0.31586392277024189</c:v>
                </c:pt>
                <c:pt idx="3">
                  <c:v>0.34159235708418262</c:v>
                </c:pt>
                <c:pt idx="4">
                  <c:v>0.36024676023534136</c:v>
                </c:pt>
                <c:pt idx="5">
                  <c:v>0.35485057972230738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C3-458F-9A7C-B9B61FAC0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038968"/>
        <c:axId val="216035048"/>
      </c:lineChart>
      <c:catAx>
        <c:axId val="21603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035048"/>
        <c:crosses val="autoZero"/>
        <c:auto val="1"/>
        <c:lblAlgn val="ctr"/>
        <c:lblOffset val="100"/>
        <c:noMultiLvlLbl val="0"/>
      </c:catAx>
      <c:valAx>
        <c:axId val="216035048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038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 0.1%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재현OD!$L$4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재현OD!$K$12:$K$17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재현OD!$L$12:$L$17</c:f>
              <c:numCache>
                <c:formatCode>General</c:formatCode>
                <c:ptCount val="6"/>
                <c:pt idx="0">
                  <c:v>0.11075389425612303</c:v>
                </c:pt>
                <c:pt idx="1">
                  <c:v>0.14266585777450747</c:v>
                </c:pt>
                <c:pt idx="2">
                  <c:v>0.16337025229937518</c:v>
                </c:pt>
                <c:pt idx="3">
                  <c:v>0.17711864685193746</c:v>
                </c:pt>
                <c:pt idx="4">
                  <c:v>0.2102924146508931</c:v>
                </c:pt>
                <c:pt idx="5">
                  <c:v>0.21079624810355196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71-41E5-9CB8-388E9E1E3BD3}"/>
            </c:ext>
          </c:extLst>
        </c:ser>
        <c:ser>
          <c:idx val="1"/>
          <c:order val="1"/>
          <c:tx>
            <c:strRef>
              <c:f>재현OD!$M$4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재현OD!$K$12:$K$17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재현OD!$M$12:$M$17</c:f>
              <c:numCache>
                <c:formatCode>General</c:formatCode>
                <c:ptCount val="6"/>
                <c:pt idx="0">
                  <c:v>0.11255299547348722</c:v>
                </c:pt>
                <c:pt idx="1">
                  <c:v>0.1286235637002594</c:v>
                </c:pt>
                <c:pt idx="2">
                  <c:v>0.1473079540608396</c:v>
                </c:pt>
                <c:pt idx="3">
                  <c:v>0.16333993061746893</c:v>
                </c:pt>
                <c:pt idx="4">
                  <c:v>0.20436490770083435</c:v>
                </c:pt>
                <c:pt idx="5">
                  <c:v>0.20312107807262425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71-41E5-9CB8-388E9E1E3BD3}"/>
            </c:ext>
          </c:extLst>
        </c:ser>
        <c:ser>
          <c:idx val="2"/>
          <c:order val="2"/>
          <c:tx>
            <c:strRef>
              <c:f>재현OD!$N$4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재현OD!$K$12:$K$17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재현OD!$N$12:$N$17</c:f>
              <c:numCache>
                <c:formatCode>General</c:formatCode>
                <c:ptCount val="6"/>
                <c:pt idx="0">
                  <c:v>0.11290650919115255</c:v>
                </c:pt>
                <c:pt idx="1">
                  <c:v>0.1318548674955442</c:v>
                </c:pt>
                <c:pt idx="2">
                  <c:v>0.15075557964081593</c:v>
                </c:pt>
                <c:pt idx="3">
                  <c:v>0.16426324287215077</c:v>
                </c:pt>
                <c:pt idx="4">
                  <c:v>0.20638686398640629</c:v>
                </c:pt>
                <c:pt idx="5">
                  <c:v>0.19865324883902907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71-41E5-9CB8-388E9E1E3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037400"/>
        <c:axId val="216037008"/>
      </c:lineChart>
      <c:catAx>
        <c:axId val="21603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037008"/>
        <c:crosses val="autoZero"/>
        <c:auto val="1"/>
        <c:lblAlgn val="ctr"/>
        <c:lblOffset val="100"/>
        <c:noMultiLvlLbl val="0"/>
      </c:catAx>
      <c:valAx>
        <c:axId val="216037008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03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 0.5% </a:t>
            </a:r>
            <a:r>
              <a:rPr lang="en-US" altLang="ko-KR" dirty="0" smtClean="0"/>
              <a:t>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재현OD!$L$4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재현OD!$K$19:$K$24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재현OD!$L$19:$L$24</c:f>
              <c:numCache>
                <c:formatCode>General</c:formatCode>
                <c:ptCount val="6"/>
                <c:pt idx="0">
                  <c:v>9.1096654532151822E-2</c:v>
                </c:pt>
                <c:pt idx="1">
                  <c:v>0.1212228815755319</c:v>
                </c:pt>
                <c:pt idx="2">
                  <c:v>0.11633897565264541</c:v>
                </c:pt>
                <c:pt idx="3">
                  <c:v>0.11511727435826746</c:v>
                </c:pt>
                <c:pt idx="4">
                  <c:v>0.12255938128479477</c:v>
                </c:pt>
                <c:pt idx="5">
                  <c:v>0.1309092976961802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2D-494E-A4FB-07E626A629D1}"/>
            </c:ext>
          </c:extLst>
        </c:ser>
        <c:ser>
          <c:idx val="1"/>
          <c:order val="1"/>
          <c:tx>
            <c:strRef>
              <c:f>재현OD!$M$4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재현OD!$K$19:$K$24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재현OD!$M$19:$M$24</c:f>
              <c:numCache>
                <c:formatCode>General</c:formatCode>
                <c:ptCount val="6"/>
                <c:pt idx="0">
                  <c:v>0.1190066768178754</c:v>
                </c:pt>
                <c:pt idx="1">
                  <c:v>0.21024207927425162</c:v>
                </c:pt>
                <c:pt idx="2">
                  <c:v>0.1987567071456815</c:v>
                </c:pt>
                <c:pt idx="3">
                  <c:v>0.20048079136117897</c:v>
                </c:pt>
                <c:pt idx="4">
                  <c:v>0.2160459115723988</c:v>
                </c:pt>
                <c:pt idx="5">
                  <c:v>0.20959898888946865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2D-494E-A4FB-07E626A629D1}"/>
            </c:ext>
          </c:extLst>
        </c:ser>
        <c:ser>
          <c:idx val="2"/>
          <c:order val="2"/>
          <c:tx>
            <c:strRef>
              <c:f>재현OD!$N$4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재현OD!$K$19:$K$24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재현OD!$N$19:$N$24</c:f>
              <c:numCache>
                <c:formatCode>General</c:formatCode>
                <c:ptCount val="6"/>
                <c:pt idx="0">
                  <c:v>9.8211252860490983E-2</c:v>
                </c:pt>
                <c:pt idx="1">
                  <c:v>0.11470220204649155</c:v>
                </c:pt>
                <c:pt idx="2">
                  <c:v>0.10768511900173239</c:v>
                </c:pt>
                <c:pt idx="3">
                  <c:v>0.10825564199445822</c:v>
                </c:pt>
                <c:pt idx="4">
                  <c:v>0.10722658631858797</c:v>
                </c:pt>
                <c:pt idx="5">
                  <c:v>0.10657186174606346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2D-494E-A4FB-07E626A62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026664"/>
        <c:axId val="129025096"/>
      </c:lineChart>
      <c:catAx>
        <c:axId val="129026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025096"/>
        <c:crosses val="autoZero"/>
        <c:auto val="1"/>
        <c:lblAlgn val="ctr"/>
        <c:lblOffset val="100"/>
        <c:noMultiLvlLbl val="0"/>
      </c:catAx>
      <c:valAx>
        <c:axId val="129025096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02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'재현 Flu'!$M$4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'재현 Flu'!$L$5:$L$10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Flu'!$M$5:$M$10</c:f>
              <c:numCache>
                <c:formatCode>General</c:formatCode>
                <c:ptCount val="6"/>
                <c:pt idx="0">
                  <c:v>451</c:v>
                </c:pt>
                <c:pt idx="1">
                  <c:v>650</c:v>
                </c:pt>
                <c:pt idx="2">
                  <c:v>900</c:v>
                </c:pt>
                <c:pt idx="3">
                  <c:v>1165</c:v>
                </c:pt>
                <c:pt idx="4">
                  <c:v>3376</c:v>
                </c:pt>
                <c:pt idx="5">
                  <c:v>4550.5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F-4D32-AE32-FE5A8649D8AC}"/>
            </c:ext>
          </c:extLst>
        </c:ser>
        <c:ser>
          <c:idx val="1"/>
          <c:order val="1"/>
          <c:tx>
            <c:strRef>
              <c:f>'재현 Flu'!$N$4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'재현 Flu'!$L$5:$L$10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Flu'!$N$5:$N$10</c:f>
              <c:numCache>
                <c:formatCode>General</c:formatCode>
                <c:ptCount val="6"/>
                <c:pt idx="0">
                  <c:v>503</c:v>
                </c:pt>
                <c:pt idx="1">
                  <c:v>3911</c:v>
                </c:pt>
                <c:pt idx="2">
                  <c:v>12108</c:v>
                </c:pt>
                <c:pt idx="3">
                  <c:v>20719</c:v>
                </c:pt>
                <c:pt idx="4">
                  <c:v>37379</c:v>
                </c:pt>
                <c:pt idx="5">
                  <c:v>44020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1F-4D32-AE32-FE5A8649D8AC}"/>
            </c:ext>
          </c:extLst>
        </c:ser>
        <c:ser>
          <c:idx val="2"/>
          <c:order val="2"/>
          <c:tx>
            <c:strRef>
              <c:f>'재현 Flu'!$O$4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'재현 Flu'!$L$5:$L$10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Flu'!$O$5:$O$10</c:f>
              <c:numCache>
                <c:formatCode>General</c:formatCode>
                <c:ptCount val="6"/>
                <c:pt idx="0">
                  <c:v>496</c:v>
                </c:pt>
                <c:pt idx="1">
                  <c:v>8853.5</c:v>
                </c:pt>
                <c:pt idx="2">
                  <c:v>25243.5</c:v>
                </c:pt>
                <c:pt idx="3">
                  <c:v>38872</c:v>
                </c:pt>
                <c:pt idx="4">
                  <c:v>63562</c:v>
                </c:pt>
                <c:pt idx="5">
                  <c:v>71245.5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1F-4D32-AE32-FE5A8649D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01552"/>
        <c:axId val="129098808"/>
      </c:barChart>
      <c:catAx>
        <c:axId val="12910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098808"/>
        <c:crosses val="autoZero"/>
        <c:auto val="1"/>
        <c:lblAlgn val="ctr"/>
        <c:lblOffset val="100"/>
        <c:noMultiLvlLbl val="0"/>
      </c:catAx>
      <c:valAx>
        <c:axId val="1290988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10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 0.1%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'재현 Flu'!$M$4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'재현 Flu'!$L$12:$L$17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Flu'!$M$12:$M$17</c:f>
              <c:numCache>
                <c:formatCode>General</c:formatCode>
                <c:ptCount val="6"/>
                <c:pt idx="0">
                  <c:v>226</c:v>
                </c:pt>
                <c:pt idx="1">
                  <c:v>339</c:v>
                </c:pt>
                <c:pt idx="2">
                  <c:v>511</c:v>
                </c:pt>
                <c:pt idx="3">
                  <c:v>1034</c:v>
                </c:pt>
                <c:pt idx="4">
                  <c:v>9619</c:v>
                </c:pt>
                <c:pt idx="5">
                  <c:v>14469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B-4745-8D84-A91990DCF259}"/>
            </c:ext>
          </c:extLst>
        </c:ser>
        <c:ser>
          <c:idx val="1"/>
          <c:order val="1"/>
          <c:tx>
            <c:strRef>
              <c:f>'재현 Flu'!$N$4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'재현 Flu'!$L$12:$L$17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Flu'!$N$12:$N$17</c:f>
              <c:numCache>
                <c:formatCode>General</c:formatCode>
                <c:ptCount val="6"/>
                <c:pt idx="0">
                  <c:v>250</c:v>
                </c:pt>
                <c:pt idx="1">
                  <c:v>2389</c:v>
                </c:pt>
                <c:pt idx="2">
                  <c:v>5064</c:v>
                </c:pt>
                <c:pt idx="3">
                  <c:v>11009.5</c:v>
                </c:pt>
                <c:pt idx="4">
                  <c:v>36746</c:v>
                </c:pt>
                <c:pt idx="5">
                  <c:v>42663.5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B-4745-8D84-A91990DCF259}"/>
            </c:ext>
          </c:extLst>
        </c:ser>
        <c:ser>
          <c:idx val="2"/>
          <c:order val="2"/>
          <c:tx>
            <c:strRef>
              <c:f>'재현 Flu'!$O$4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'재현 Flu'!$L$12:$L$17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Flu'!$O$12:$O$17</c:f>
              <c:numCache>
                <c:formatCode>General</c:formatCode>
                <c:ptCount val="6"/>
                <c:pt idx="0">
                  <c:v>248</c:v>
                </c:pt>
                <c:pt idx="1">
                  <c:v>4577</c:v>
                </c:pt>
                <c:pt idx="2">
                  <c:v>9808.5</c:v>
                </c:pt>
                <c:pt idx="3">
                  <c:v>16840.5</c:v>
                </c:pt>
                <c:pt idx="4">
                  <c:v>46549</c:v>
                </c:pt>
                <c:pt idx="5">
                  <c:v>49944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EB-4745-8D84-A91990DCF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71768"/>
        <c:axId val="129201256"/>
      </c:barChart>
      <c:catAx>
        <c:axId val="129071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201256"/>
        <c:crosses val="autoZero"/>
        <c:auto val="1"/>
        <c:lblAlgn val="ctr"/>
        <c:lblOffset val="100"/>
        <c:noMultiLvlLbl val="0"/>
      </c:catAx>
      <c:valAx>
        <c:axId val="129201256"/>
        <c:scaling>
          <c:orientation val="minMax"/>
          <c:max val="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07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24h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Sheet3!$L$37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50000"/>
                </a:schemeClr>
              </a:solidFill>
              <a:ln w="9525">
                <a:solidFill>
                  <a:schemeClr val="accent3">
                    <a:shade val="50000"/>
                  </a:schemeClr>
                </a:solidFill>
              </a:ln>
              <a:effectLst/>
            </c:spPr>
          </c:marker>
          <c:cat>
            <c:strRef>
              <c:f>Sheet3!$M$36:$S$36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Sheet3!$M$37:$S$37</c:f>
              <c:numCache>
                <c:formatCode>General</c:formatCode>
                <c:ptCount val="4"/>
                <c:pt idx="0">
                  <c:v>6530.381079109964</c:v>
                </c:pt>
                <c:pt idx="1">
                  <c:v>6411.6694046165176</c:v>
                </c:pt>
                <c:pt idx="2">
                  <c:v>29466.14561532607</c:v>
                </c:pt>
                <c:pt idx="3">
                  <c:v>84984.618413242628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EB-463E-A7F7-C1114E68F273}"/>
            </c:ext>
          </c:extLst>
        </c:ser>
        <c:ser>
          <c:idx val="1"/>
          <c:order val="1"/>
          <c:tx>
            <c:strRef>
              <c:f>Sheet3!$L$38</c:f>
              <c:strCache>
                <c:ptCount val="1"/>
                <c:pt idx="0">
                  <c:v>LB-LB</c:v>
                </c:pt>
              </c:strCache>
            </c:strRef>
          </c:tx>
          <c:spPr>
            <a:ln w="28575" cap="rnd">
              <a:solidFill>
                <a:schemeClr val="accent3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70000"/>
                </a:schemeClr>
              </a:solidFill>
              <a:ln w="9525">
                <a:solidFill>
                  <a:schemeClr val="accent3">
                    <a:shade val="70000"/>
                  </a:schemeClr>
                </a:solidFill>
              </a:ln>
              <a:effectLst/>
            </c:spPr>
          </c:marker>
          <c:cat>
            <c:strRef>
              <c:f>Sheet3!$M$36:$S$36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Sheet3!$M$38:$S$38</c:f>
              <c:numCache>
                <c:formatCode>General</c:formatCode>
                <c:ptCount val="4"/>
                <c:pt idx="0">
                  <c:v>5823.084883115107</c:v>
                </c:pt>
                <c:pt idx="1">
                  <c:v>5866.7846070417399</c:v>
                </c:pt>
                <c:pt idx="2">
                  <c:v>38441.899897593816</c:v>
                </c:pt>
                <c:pt idx="3">
                  <c:v>54050.692493500726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EB-463E-A7F7-C1114E68F273}"/>
            </c:ext>
          </c:extLst>
        </c:ser>
        <c:ser>
          <c:idx val="2"/>
          <c:order val="2"/>
          <c:tx>
            <c:strRef>
              <c:f>Sheet3!$L$39</c:f>
              <c:strCache>
                <c:ptCount val="1"/>
                <c:pt idx="0">
                  <c:v>LB-LB-M9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0000"/>
                </a:schemeClr>
              </a:solidFill>
              <a:ln w="9525">
                <a:solidFill>
                  <a:schemeClr val="accent3">
                    <a:shade val="90000"/>
                  </a:schemeClr>
                </a:solidFill>
              </a:ln>
              <a:effectLst/>
            </c:spPr>
          </c:marker>
          <c:cat>
            <c:strRef>
              <c:f>Sheet3!$M$36:$S$36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Sheet3!$M$39:$S$39</c:f>
              <c:numCache>
                <c:formatCode>General</c:formatCode>
                <c:ptCount val="4"/>
                <c:pt idx="0">
                  <c:v>4265.2143859326288</c:v>
                </c:pt>
                <c:pt idx="1">
                  <c:v>7389.2626038943426</c:v>
                </c:pt>
                <c:pt idx="2">
                  <c:v>141367.47987818276</c:v>
                </c:pt>
                <c:pt idx="3">
                  <c:v>175198.17093328125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EB-463E-A7F7-C1114E68F273}"/>
            </c:ext>
          </c:extLst>
        </c:ser>
        <c:ser>
          <c:idx val="3"/>
          <c:order val="3"/>
          <c:tx>
            <c:strRef>
              <c:f>Sheet3!$L$40</c:f>
              <c:strCache>
                <c:ptCount val="1"/>
                <c:pt idx="0">
                  <c:v>LB-LB-LB</c:v>
                </c:pt>
              </c:strCache>
            </c:strRef>
          </c:tx>
          <c:spPr>
            <a:ln w="28575" cap="rnd">
              <a:solidFill>
                <a:schemeClr val="accent3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90000"/>
                </a:schemeClr>
              </a:solidFill>
              <a:ln w="9525">
                <a:solidFill>
                  <a:schemeClr val="accent3">
                    <a:tint val="90000"/>
                  </a:schemeClr>
                </a:solidFill>
              </a:ln>
              <a:effectLst/>
            </c:spPr>
          </c:marker>
          <c:cat>
            <c:strRef>
              <c:f>Sheet3!$M$36:$S$36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Sheet3!$M$40:$S$40</c:f>
              <c:numCache>
                <c:formatCode>General</c:formatCode>
                <c:ptCount val="4"/>
                <c:pt idx="0">
                  <c:v>5868.5268812874383</c:v>
                </c:pt>
                <c:pt idx="1">
                  <c:v>6047.2758935508382</c:v>
                </c:pt>
                <c:pt idx="2">
                  <c:v>60073.718359223065</c:v>
                </c:pt>
                <c:pt idx="3">
                  <c:v>56958.398825329263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EB-463E-A7F7-C1114E68F273}"/>
            </c:ext>
          </c:extLst>
        </c:ser>
        <c:ser>
          <c:idx val="4"/>
          <c:order val="4"/>
          <c:tx>
            <c:strRef>
              <c:f>Sheet3!$L$41</c:f>
              <c:strCache>
                <c:ptCount val="1"/>
                <c:pt idx="0">
                  <c:v>LB-M9</c:v>
                </c:pt>
              </c:strCache>
            </c:strRef>
          </c:tx>
          <c:spPr>
            <a:ln w="28575" cap="rnd">
              <a:solidFill>
                <a:schemeClr val="accent3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0000"/>
                </a:schemeClr>
              </a:solidFill>
              <a:ln w="9525">
                <a:solidFill>
                  <a:schemeClr val="accent3">
                    <a:tint val="70000"/>
                  </a:schemeClr>
                </a:solidFill>
              </a:ln>
              <a:effectLst/>
            </c:spPr>
          </c:marker>
          <c:cat>
            <c:strRef>
              <c:f>Sheet3!$M$36:$S$36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Sheet3!$M$41:$S$41</c:f>
              <c:numCache>
                <c:formatCode>General</c:formatCode>
                <c:ptCount val="4"/>
                <c:pt idx="0">
                  <c:v>4640.885240139065</c:v>
                </c:pt>
                <c:pt idx="1">
                  <c:v>20809.121972102897</c:v>
                </c:pt>
                <c:pt idx="2">
                  <c:v>194704.32786255231</c:v>
                </c:pt>
                <c:pt idx="3">
                  <c:v>191775.36027603952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EB-463E-A7F7-C1114E68F273}"/>
            </c:ext>
          </c:extLst>
        </c:ser>
        <c:ser>
          <c:idx val="5"/>
          <c:order val="5"/>
          <c:tx>
            <c:strRef>
              <c:f>Sheet3!$L$42</c:f>
              <c:strCache>
                <c:ptCount val="1"/>
                <c:pt idx="0">
                  <c:v>LB-M9-M9</c:v>
                </c:pt>
              </c:strCache>
            </c:strRef>
          </c:tx>
          <c:spPr>
            <a:ln w="28575" cap="rnd">
              <a:solidFill>
                <a:schemeClr val="accent3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50000"/>
                </a:schemeClr>
              </a:solidFill>
              <a:ln w="9525">
                <a:solidFill>
                  <a:schemeClr val="accent3">
                    <a:tint val="50000"/>
                  </a:schemeClr>
                </a:solidFill>
              </a:ln>
              <a:effectLst/>
            </c:spPr>
          </c:marker>
          <c:cat>
            <c:strRef>
              <c:f>Sheet3!$M$36:$S$36</c:f>
              <c:strCache>
                <c:ptCount val="4"/>
                <c:pt idx="0">
                  <c:v>0</c:v>
                </c:pt>
                <c:pt idx="1">
                  <c:v>DW</c:v>
                </c:pt>
                <c:pt idx="2">
                  <c:v>10uM</c:v>
                </c:pt>
                <c:pt idx="3">
                  <c:v>100uM</c:v>
                </c:pt>
              </c:strCache>
            </c:strRef>
          </c:cat>
          <c:val>
            <c:numRef>
              <c:f>Sheet3!$M$42:$S$42</c:f>
              <c:numCache>
                <c:formatCode>General</c:formatCode>
                <c:ptCount val="4"/>
                <c:pt idx="0">
                  <c:v>4946.3260186886409</c:v>
                </c:pt>
                <c:pt idx="1">
                  <c:v>20021.685467539279</c:v>
                </c:pt>
                <c:pt idx="2">
                  <c:v>186233.87059159845</c:v>
                </c:pt>
                <c:pt idx="3">
                  <c:v>186801.79595266498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EB-463E-A7F7-C1114E68F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32984"/>
        <c:axId val="225542000"/>
      </c:lineChart>
      <c:catAx>
        <c:axId val="22553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2000"/>
        <c:crosses val="autoZero"/>
        <c:auto val="1"/>
        <c:lblAlgn val="ctr"/>
        <c:lblOffset val="100"/>
        <c:noMultiLvlLbl val="0"/>
      </c:catAx>
      <c:valAx>
        <c:axId val="2255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M9 0.5% </a:t>
            </a:r>
            <a:r>
              <a:rPr lang="en-US" altLang="ko-KR" dirty="0" smtClean="0"/>
              <a:t>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'재현 Flu'!$M$4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'재현 Flu'!$L$19:$L$24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Flu'!$M$19:$M$24</c:f>
              <c:numCache>
                <c:formatCode>General</c:formatCode>
                <c:ptCount val="6"/>
                <c:pt idx="0">
                  <c:v>340</c:v>
                </c:pt>
                <c:pt idx="1">
                  <c:v>419</c:v>
                </c:pt>
                <c:pt idx="2">
                  <c:v>471</c:v>
                </c:pt>
                <c:pt idx="3">
                  <c:v>498</c:v>
                </c:pt>
                <c:pt idx="4">
                  <c:v>1049</c:v>
                </c:pt>
                <c:pt idx="5">
                  <c:v>2129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5-44F3-AEBA-C86DAB6209BE}"/>
            </c:ext>
          </c:extLst>
        </c:ser>
        <c:ser>
          <c:idx val="1"/>
          <c:order val="1"/>
          <c:tx>
            <c:strRef>
              <c:f>'재현 Flu'!$N$4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'재현 Flu'!$L$19:$L$24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Flu'!$N$19:$N$24</c:f>
              <c:numCache>
                <c:formatCode>General</c:formatCode>
                <c:ptCount val="6"/>
                <c:pt idx="0">
                  <c:v>321</c:v>
                </c:pt>
                <c:pt idx="1">
                  <c:v>506</c:v>
                </c:pt>
                <c:pt idx="2">
                  <c:v>768</c:v>
                </c:pt>
                <c:pt idx="3">
                  <c:v>1190</c:v>
                </c:pt>
                <c:pt idx="4">
                  <c:v>6401.5</c:v>
                </c:pt>
                <c:pt idx="5">
                  <c:v>11877.5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25-44F3-AEBA-C86DAB6209BE}"/>
            </c:ext>
          </c:extLst>
        </c:ser>
        <c:ser>
          <c:idx val="2"/>
          <c:order val="2"/>
          <c:tx>
            <c:strRef>
              <c:f>'재현 Flu'!$O$4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'재현 Flu'!$L$19:$L$24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Flu'!$O$19:$O$24</c:f>
              <c:numCache>
                <c:formatCode>General</c:formatCode>
                <c:ptCount val="6"/>
                <c:pt idx="0">
                  <c:v>323</c:v>
                </c:pt>
                <c:pt idx="1">
                  <c:v>591</c:v>
                </c:pt>
                <c:pt idx="2">
                  <c:v>901</c:v>
                </c:pt>
                <c:pt idx="3">
                  <c:v>1373</c:v>
                </c:pt>
                <c:pt idx="4">
                  <c:v>4165.5</c:v>
                </c:pt>
                <c:pt idx="5">
                  <c:v>6608.5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25-44F3-AEBA-C86DAB620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159992"/>
        <c:axId val="282160384"/>
      </c:barChart>
      <c:catAx>
        <c:axId val="28215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0384"/>
        <c:crosses val="autoZero"/>
        <c:auto val="1"/>
        <c:lblAlgn val="ctr"/>
        <c:lblOffset val="100"/>
        <c:noMultiLvlLbl val="0"/>
      </c:catAx>
      <c:valAx>
        <c:axId val="282160384"/>
        <c:scaling>
          <c:orientation val="minMax"/>
          <c:max val="1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59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0h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Sheet3!$M$2:$O$2</c:f>
              <c:numCache>
                <c:formatCode>General</c:formatCode>
                <c:ptCount val="3"/>
                <c:pt idx="0">
                  <c:v>3913.2728782782269</c:v>
                </c:pt>
                <c:pt idx="1">
                  <c:v>3656.3856255083465</c:v>
                </c:pt>
                <c:pt idx="2">
                  <c:v>3794.0725998728713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1-4382-B8F3-B9E3135FE5A0}"/>
            </c:ext>
          </c:extLst>
        </c:ser>
        <c:ser>
          <c:idx val="1"/>
          <c:order val="1"/>
          <c:tx>
            <c:strRef>
              <c:f>Sheet3!$L$3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Sheet3!$M$3:$O$3</c:f>
              <c:numCache>
                <c:formatCode>General</c:formatCode>
                <c:ptCount val="3"/>
                <c:pt idx="0">
                  <c:v>2266.3080594886283</c:v>
                </c:pt>
                <c:pt idx="1">
                  <c:v>920.59662487896867</c:v>
                </c:pt>
                <c:pt idx="2">
                  <c:v>950.81447606673157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91-4382-B8F3-B9E3135FE5A0}"/>
            </c:ext>
          </c:extLst>
        </c:ser>
        <c:ser>
          <c:idx val="2"/>
          <c:order val="2"/>
          <c:tx>
            <c:strRef>
              <c:f>Sheet3!$L$4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Sheet3!$M$4:$O$4</c:f>
              <c:numCache>
                <c:formatCode>General</c:formatCode>
                <c:ptCount val="3"/>
                <c:pt idx="0">
                  <c:v>1929.0856118942095</c:v>
                </c:pt>
                <c:pt idx="1">
                  <c:v>1301.9422686051018</c:v>
                </c:pt>
                <c:pt idx="2">
                  <c:v>988.17061776747607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91-4382-B8F3-B9E3135FE5A0}"/>
            </c:ext>
          </c:extLst>
        </c:ser>
        <c:ser>
          <c:idx val="3"/>
          <c:order val="3"/>
          <c:tx>
            <c:strRef>
              <c:f>Sheet3!$L$5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Sheet3!$M$5:$O$5</c:f>
              <c:numCache>
                <c:formatCode>General</c:formatCode>
                <c:ptCount val="3"/>
                <c:pt idx="0">
                  <c:v>3907.5563757416003</c:v>
                </c:pt>
                <c:pt idx="1">
                  <c:v>4040.974046742273</c:v>
                </c:pt>
                <c:pt idx="2">
                  <c:v>3843.9999923982127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91-4382-B8F3-B9E3135FE5A0}"/>
            </c:ext>
          </c:extLst>
        </c:ser>
        <c:ser>
          <c:idx val="4"/>
          <c:order val="4"/>
          <c:tx>
            <c:strRef>
              <c:f>Sheet3!$L$6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Sheet3!$M$6:$O$6</c:f>
              <c:numCache>
                <c:formatCode>General</c:formatCode>
                <c:ptCount val="3"/>
                <c:pt idx="0">
                  <c:v>2329.2044157037435</c:v>
                </c:pt>
                <c:pt idx="1">
                  <c:v>966.22169240991093</c:v>
                </c:pt>
                <c:pt idx="2">
                  <c:v>947.12308619720102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91-4382-B8F3-B9E3135FE5A0}"/>
            </c:ext>
          </c:extLst>
        </c:ser>
        <c:ser>
          <c:idx val="5"/>
          <c:order val="5"/>
          <c:tx>
            <c:strRef>
              <c:f>Sheet3!$L$7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Sheet3!$M$7:$O$7</c:f>
              <c:numCache>
                <c:formatCode>General</c:formatCode>
                <c:ptCount val="3"/>
                <c:pt idx="0">
                  <c:v>1301.4312698328972</c:v>
                </c:pt>
                <c:pt idx="1">
                  <c:v>1327.7617898525173</c:v>
                </c:pt>
                <c:pt idx="2">
                  <c:v>1374.0026800952025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91-4382-B8F3-B9E3135FE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1168"/>
        <c:axId val="282161560"/>
      </c:lineChart>
      <c:catAx>
        <c:axId val="28216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1560"/>
        <c:crosses val="autoZero"/>
        <c:auto val="1"/>
        <c:lblAlgn val="ctr"/>
        <c:lblOffset val="100"/>
        <c:noMultiLvlLbl val="0"/>
      </c:catAx>
      <c:valAx>
        <c:axId val="282161560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Sheet3!$L$9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Sheet3!$M$9:$O$9</c:f>
              <c:numCache>
                <c:formatCode>General</c:formatCode>
                <c:ptCount val="3"/>
                <c:pt idx="0">
                  <c:v>5749.6005648751043</c:v>
                </c:pt>
                <c:pt idx="1">
                  <c:v>5798.4280017297242</c:v>
                </c:pt>
                <c:pt idx="2">
                  <c:v>7293.7368531063485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16-47C4-871D-E382E58FCD66}"/>
            </c:ext>
          </c:extLst>
        </c:ser>
        <c:ser>
          <c:idx val="1"/>
          <c:order val="1"/>
          <c:tx>
            <c:strRef>
              <c:f>Sheet3!$L$10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Sheet3!$M$10:$O$10</c:f>
              <c:numCache>
                <c:formatCode>General</c:formatCode>
                <c:ptCount val="3"/>
                <c:pt idx="0">
                  <c:v>4773.9467816786582</c:v>
                </c:pt>
                <c:pt idx="1">
                  <c:v>3513.6045077088925</c:v>
                </c:pt>
                <c:pt idx="2">
                  <c:v>8503.1085425158799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6-47C4-871D-E382E58FCD66}"/>
            </c:ext>
          </c:extLst>
        </c:ser>
        <c:ser>
          <c:idx val="2"/>
          <c:order val="2"/>
          <c:tx>
            <c:strRef>
              <c:f>Sheet3!$L$11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Sheet3!$M$11:$O$11</c:f>
              <c:numCache>
                <c:formatCode>General</c:formatCode>
                <c:ptCount val="3"/>
                <c:pt idx="0">
                  <c:v>4681.2140890240107</c:v>
                </c:pt>
                <c:pt idx="1">
                  <c:v>3307.441207253034</c:v>
                </c:pt>
                <c:pt idx="2">
                  <c:v>3184.101957101173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16-47C4-871D-E382E58FCD66}"/>
            </c:ext>
          </c:extLst>
        </c:ser>
        <c:ser>
          <c:idx val="3"/>
          <c:order val="3"/>
          <c:tx>
            <c:strRef>
              <c:f>Sheet3!$L$12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Sheet3!$M$12:$O$12</c:f>
              <c:numCache>
                <c:formatCode>General</c:formatCode>
                <c:ptCount val="3"/>
                <c:pt idx="0">
                  <c:v>5083.6284532686868</c:v>
                </c:pt>
                <c:pt idx="1">
                  <c:v>5367.992359597517</c:v>
                </c:pt>
                <c:pt idx="2">
                  <c:v>6556.0975560549759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6-47C4-871D-E382E58FCD66}"/>
            </c:ext>
          </c:extLst>
        </c:ser>
        <c:ser>
          <c:idx val="4"/>
          <c:order val="4"/>
          <c:tx>
            <c:strRef>
              <c:f>Sheet3!$L$13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Sheet3!$M$13:$O$13</c:f>
              <c:numCache>
                <c:formatCode>General</c:formatCode>
                <c:ptCount val="3"/>
                <c:pt idx="0">
                  <c:v>4716.1111480885356</c:v>
                </c:pt>
                <c:pt idx="1">
                  <c:v>3415.937812576472</c:v>
                </c:pt>
                <c:pt idx="2">
                  <c:v>5891.3521474749095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16-47C4-871D-E382E58FCD66}"/>
            </c:ext>
          </c:extLst>
        </c:ser>
        <c:ser>
          <c:idx val="5"/>
          <c:order val="5"/>
          <c:tx>
            <c:strRef>
              <c:f>Sheet3!$L$14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Sheet3!$M$14:$O$14</c:f>
              <c:numCache>
                <c:formatCode>General</c:formatCode>
                <c:ptCount val="3"/>
                <c:pt idx="0">
                  <c:v>3091.5885662752098</c:v>
                </c:pt>
                <c:pt idx="1">
                  <c:v>3065.2273113562942</c:v>
                </c:pt>
                <c:pt idx="2">
                  <c:v>3095.4834418131295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D16-47C4-871D-E382E58FC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2344"/>
        <c:axId val="282162736"/>
      </c:lineChart>
      <c:catAx>
        <c:axId val="28216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2736"/>
        <c:crosses val="autoZero"/>
        <c:auto val="1"/>
        <c:lblAlgn val="ctr"/>
        <c:lblOffset val="100"/>
        <c:noMultiLvlLbl val="0"/>
      </c:catAx>
      <c:valAx>
        <c:axId val="282162736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Sheet3!$L$16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Sheet3!$M$16:$O$16</c:f>
              <c:numCache>
                <c:formatCode>General</c:formatCode>
                <c:ptCount val="3"/>
                <c:pt idx="0">
                  <c:v>6004.7916855620333</c:v>
                </c:pt>
                <c:pt idx="1">
                  <c:v>6393.3083359878838</c:v>
                </c:pt>
                <c:pt idx="2">
                  <c:v>7496.4718982985887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41-4EBE-AA68-C2F54454E1DD}"/>
            </c:ext>
          </c:extLst>
        </c:ser>
        <c:ser>
          <c:idx val="1"/>
          <c:order val="1"/>
          <c:tx>
            <c:strRef>
              <c:f>Sheet3!$L$17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Sheet3!$M$17:$O$17</c:f>
              <c:numCache>
                <c:formatCode>General</c:formatCode>
                <c:ptCount val="3"/>
                <c:pt idx="0">
                  <c:v>7079.2962849963269</c:v>
                </c:pt>
                <c:pt idx="1">
                  <c:v>4846.2377888142028</c:v>
                </c:pt>
                <c:pt idx="2">
                  <c:v>23714.794176789881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41-4EBE-AA68-C2F54454E1DD}"/>
            </c:ext>
          </c:extLst>
        </c:ser>
        <c:ser>
          <c:idx val="2"/>
          <c:order val="2"/>
          <c:tx>
            <c:strRef>
              <c:f>Sheet3!$L$18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Sheet3!$M$18:$O$18</c:f>
              <c:numCache>
                <c:formatCode>General</c:formatCode>
                <c:ptCount val="3"/>
                <c:pt idx="0">
                  <c:v>6035.892865928894</c:v>
                </c:pt>
                <c:pt idx="1">
                  <c:v>4657.5906593952286</c:v>
                </c:pt>
                <c:pt idx="2">
                  <c:v>5087.6258647044478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41-4EBE-AA68-C2F54454E1DD}"/>
            </c:ext>
          </c:extLst>
        </c:ser>
        <c:ser>
          <c:idx val="3"/>
          <c:order val="3"/>
          <c:tx>
            <c:strRef>
              <c:f>Sheet3!$L$19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Sheet3!$M$19:$O$19</c:f>
              <c:numCache>
                <c:formatCode>General</c:formatCode>
                <c:ptCount val="3"/>
                <c:pt idx="0">
                  <c:v>5922.3312900081855</c:v>
                </c:pt>
                <c:pt idx="1">
                  <c:v>5833.0610954383001</c:v>
                </c:pt>
                <c:pt idx="2">
                  <c:v>7124.6162983446311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41-4EBE-AA68-C2F54454E1DD}"/>
            </c:ext>
          </c:extLst>
        </c:ser>
        <c:ser>
          <c:idx val="4"/>
          <c:order val="4"/>
          <c:tx>
            <c:strRef>
              <c:f>Sheet3!$L$20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Sheet3!$M$20:$O$20</c:f>
              <c:numCache>
                <c:formatCode>General</c:formatCode>
                <c:ptCount val="3"/>
                <c:pt idx="0">
                  <c:v>7617.8808640380748</c:v>
                </c:pt>
                <c:pt idx="1">
                  <c:v>6144.1657263169664</c:v>
                </c:pt>
                <c:pt idx="2">
                  <c:v>15073.485892087579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41-4EBE-AA68-C2F54454E1DD}"/>
            </c:ext>
          </c:extLst>
        </c:ser>
        <c:ser>
          <c:idx val="5"/>
          <c:order val="5"/>
          <c:tx>
            <c:strRef>
              <c:f>Sheet3!$L$21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Sheet3!$M$15:$O$15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Sheet3!$M$21:$O$21</c:f>
              <c:numCache>
                <c:formatCode>General</c:formatCode>
                <c:ptCount val="3"/>
                <c:pt idx="0">
                  <c:v>4795.5183935814748</c:v>
                </c:pt>
                <c:pt idx="1">
                  <c:v>4594.1338521572261</c:v>
                </c:pt>
                <c:pt idx="2">
                  <c:v>5375.8981605976032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41-4EBE-AA68-C2F54454E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3520"/>
        <c:axId val="282163912"/>
      </c:lineChart>
      <c:catAx>
        <c:axId val="2821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3912"/>
        <c:crosses val="autoZero"/>
        <c:auto val="1"/>
        <c:lblAlgn val="ctr"/>
        <c:lblOffset val="100"/>
        <c:noMultiLvlLbl val="0"/>
      </c:catAx>
      <c:valAx>
        <c:axId val="282163912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Sheet3!$L$23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Sheet3!$M$23:$O$23</c:f>
              <c:numCache>
                <c:formatCode>General</c:formatCode>
                <c:ptCount val="3"/>
                <c:pt idx="0">
                  <c:v>5827.0116318339205</c:v>
                </c:pt>
                <c:pt idx="1">
                  <c:v>6252.0914142518441</c:v>
                </c:pt>
                <c:pt idx="2">
                  <c:v>7522.408461998195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FF-4897-8961-BF3C1B51FF6E}"/>
            </c:ext>
          </c:extLst>
        </c:ser>
        <c:ser>
          <c:idx val="1"/>
          <c:order val="1"/>
          <c:tx>
            <c:strRef>
              <c:f>Sheet3!$L$24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Sheet3!$M$24:$O$24</c:f>
              <c:numCache>
                <c:formatCode>General</c:formatCode>
                <c:ptCount val="3"/>
                <c:pt idx="0">
                  <c:v>7779.6410258422711</c:v>
                </c:pt>
                <c:pt idx="1">
                  <c:v>5997.4619663762678</c:v>
                </c:pt>
                <c:pt idx="2">
                  <c:v>39737.203376213489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FF-4897-8961-BF3C1B51FF6E}"/>
            </c:ext>
          </c:extLst>
        </c:ser>
        <c:ser>
          <c:idx val="2"/>
          <c:order val="2"/>
          <c:tx>
            <c:strRef>
              <c:f>Sheet3!$L$25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Sheet3!$M$25:$O$25</c:f>
              <c:numCache>
                <c:formatCode>General</c:formatCode>
                <c:ptCount val="3"/>
                <c:pt idx="0">
                  <c:v>7092.8077312703117</c:v>
                </c:pt>
                <c:pt idx="1">
                  <c:v>5339.2011780305565</c:v>
                </c:pt>
                <c:pt idx="2">
                  <c:v>7288.1170260518766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FF-4897-8961-BF3C1B51FF6E}"/>
            </c:ext>
          </c:extLst>
        </c:ser>
        <c:ser>
          <c:idx val="3"/>
          <c:order val="3"/>
          <c:tx>
            <c:strRef>
              <c:f>Sheet3!$L$26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Sheet3!$M$26:$O$26</c:f>
              <c:numCache>
                <c:formatCode>General</c:formatCode>
                <c:ptCount val="3"/>
                <c:pt idx="0">
                  <c:v>6358.7572832091091</c:v>
                </c:pt>
                <c:pt idx="1">
                  <c:v>6219.4416355842541</c:v>
                </c:pt>
                <c:pt idx="2">
                  <c:v>7108.9968611992599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FF-4897-8961-BF3C1B51FF6E}"/>
            </c:ext>
          </c:extLst>
        </c:ser>
        <c:ser>
          <c:idx val="4"/>
          <c:order val="4"/>
          <c:tx>
            <c:strRef>
              <c:f>Sheet3!$L$27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Sheet3!$M$27:$O$27</c:f>
              <c:numCache>
                <c:formatCode>General</c:formatCode>
                <c:ptCount val="3"/>
                <c:pt idx="0">
                  <c:v>7727.0128455023569</c:v>
                </c:pt>
                <c:pt idx="1">
                  <c:v>8115.9550089206514</c:v>
                </c:pt>
                <c:pt idx="2">
                  <c:v>23756.043134127794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FF-4897-8961-BF3C1B51FF6E}"/>
            </c:ext>
          </c:extLst>
        </c:ser>
        <c:ser>
          <c:idx val="5"/>
          <c:order val="5"/>
          <c:tx>
            <c:strRef>
              <c:f>Sheet3!$L$28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Sheet3!$M$22:$O$22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Sheet3!$M$28:$O$28</c:f>
              <c:numCache>
                <c:formatCode>General</c:formatCode>
                <c:ptCount val="3"/>
                <c:pt idx="0">
                  <c:v>5641.302330876345</c:v>
                </c:pt>
                <c:pt idx="1">
                  <c:v>5808.1043110606906</c:v>
                </c:pt>
                <c:pt idx="2">
                  <c:v>10593.056987465019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FF-4897-8961-BF3C1B51F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4696"/>
        <c:axId val="282165088"/>
      </c:lineChart>
      <c:catAx>
        <c:axId val="28216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5088"/>
        <c:crosses val="autoZero"/>
        <c:auto val="1"/>
        <c:lblAlgn val="ctr"/>
        <c:lblOffset val="100"/>
        <c:noMultiLvlLbl val="0"/>
      </c:catAx>
      <c:valAx>
        <c:axId val="282165088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19h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Sheet3!$L$30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Sheet3!$M$30:$O$30</c:f>
              <c:numCache>
                <c:formatCode>General</c:formatCode>
                <c:ptCount val="3"/>
                <c:pt idx="0">
                  <c:v>7979.2953935399173</c:v>
                </c:pt>
                <c:pt idx="1">
                  <c:v>7285.8931390112411</c:v>
                </c:pt>
                <c:pt idx="2">
                  <c:v>9140.5735202402775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0-4EE0-A449-DB73D8D09DB8}"/>
            </c:ext>
          </c:extLst>
        </c:ser>
        <c:ser>
          <c:idx val="1"/>
          <c:order val="1"/>
          <c:tx>
            <c:strRef>
              <c:f>Sheet3!$L$31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Sheet3!$M$31:$O$31</c:f>
              <c:numCache>
                <c:formatCode>General</c:formatCode>
                <c:ptCount val="3"/>
                <c:pt idx="0">
                  <c:v>8691.3747093969614</c:v>
                </c:pt>
                <c:pt idx="1">
                  <c:v>6977.3237616900478</c:v>
                </c:pt>
                <c:pt idx="2">
                  <c:v>36357.96514636997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EE0-A449-DB73D8D09DB8}"/>
            </c:ext>
          </c:extLst>
        </c:ser>
        <c:ser>
          <c:idx val="2"/>
          <c:order val="2"/>
          <c:tx>
            <c:strRef>
              <c:f>Sheet3!$L$32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Sheet3!$M$32:$O$32</c:f>
              <c:numCache>
                <c:formatCode>General</c:formatCode>
                <c:ptCount val="3"/>
                <c:pt idx="0">
                  <c:v>8269.1499015214285</c:v>
                </c:pt>
                <c:pt idx="1">
                  <c:v>6802.2550845263931</c:v>
                </c:pt>
                <c:pt idx="2">
                  <c:v>10665.721483694861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EE0-A449-DB73D8D09DB8}"/>
            </c:ext>
          </c:extLst>
        </c:ser>
        <c:ser>
          <c:idx val="3"/>
          <c:order val="3"/>
          <c:tx>
            <c:strRef>
              <c:f>Sheet3!$L$33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Sheet3!$M$33:$O$33</c:f>
              <c:numCache>
                <c:formatCode>General</c:formatCode>
                <c:ptCount val="3"/>
                <c:pt idx="0">
                  <c:v>8246.5126277934687</c:v>
                </c:pt>
                <c:pt idx="1">
                  <c:v>7616.7712421638935</c:v>
                </c:pt>
                <c:pt idx="2">
                  <c:v>8460.2042623669149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EE0-A449-DB73D8D09DB8}"/>
            </c:ext>
          </c:extLst>
        </c:ser>
        <c:ser>
          <c:idx val="4"/>
          <c:order val="4"/>
          <c:tx>
            <c:strRef>
              <c:f>Sheet3!$L$34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Sheet3!$M$34:$O$34</c:f>
              <c:numCache>
                <c:formatCode>General</c:formatCode>
                <c:ptCount val="3"/>
                <c:pt idx="0">
                  <c:v>8712.8849768921427</c:v>
                </c:pt>
                <c:pt idx="1">
                  <c:v>9158.3208588861653</c:v>
                </c:pt>
                <c:pt idx="2">
                  <c:v>23071.422511650566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E0-4EE0-A449-DB73D8D09DB8}"/>
            </c:ext>
          </c:extLst>
        </c:ser>
        <c:ser>
          <c:idx val="5"/>
          <c:order val="5"/>
          <c:tx>
            <c:strRef>
              <c:f>Sheet3!$L$35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Sheet3!$M$35:$O$35</c:f>
              <c:numCache>
                <c:formatCode>General</c:formatCode>
                <c:ptCount val="3"/>
                <c:pt idx="0">
                  <c:v>7848.5309883026375</c:v>
                </c:pt>
                <c:pt idx="1">
                  <c:v>9742.7532987367158</c:v>
                </c:pt>
                <c:pt idx="2">
                  <c:v>34606.776001381295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E0-4EE0-A449-DB73D8D09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5872"/>
        <c:axId val="282166264"/>
      </c:lineChart>
      <c:catAx>
        <c:axId val="28216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6264"/>
        <c:crosses val="autoZero"/>
        <c:auto val="1"/>
        <c:lblAlgn val="ctr"/>
        <c:lblOffset val="100"/>
        <c:noMultiLvlLbl val="0"/>
      </c:catAx>
      <c:valAx>
        <c:axId val="282166264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24h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Sheet3!$L$37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Sheet3!$M$37:$O$37</c:f>
              <c:numCache>
                <c:formatCode>General</c:formatCode>
                <c:ptCount val="3"/>
                <c:pt idx="0">
                  <c:v>8728.3474501209112</c:v>
                </c:pt>
                <c:pt idx="1">
                  <c:v>9129.7687287540957</c:v>
                </c:pt>
                <c:pt idx="2">
                  <c:v>9954.8669501159056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13-4B7D-9AEB-F301C5863C65}"/>
            </c:ext>
          </c:extLst>
        </c:ser>
        <c:ser>
          <c:idx val="1"/>
          <c:order val="1"/>
          <c:tx>
            <c:strRef>
              <c:f>Sheet3!$L$38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Sheet3!$M$38:$O$38</c:f>
              <c:numCache>
                <c:formatCode>General</c:formatCode>
                <c:ptCount val="3"/>
                <c:pt idx="0">
                  <c:v>9018.0555420986238</c:v>
                </c:pt>
                <c:pt idx="1">
                  <c:v>7324.0275644141038</c:v>
                </c:pt>
                <c:pt idx="2">
                  <c:v>32649.87118248134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13-4B7D-9AEB-F301C5863C65}"/>
            </c:ext>
          </c:extLst>
        </c:ser>
        <c:ser>
          <c:idx val="2"/>
          <c:order val="2"/>
          <c:tx>
            <c:strRef>
              <c:f>Sheet3!$L$39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Sheet3!$M$39:$O$39</c:f>
              <c:numCache>
                <c:formatCode>General</c:formatCode>
                <c:ptCount val="3"/>
                <c:pt idx="0">
                  <c:v>9261.294999091564</c:v>
                </c:pt>
                <c:pt idx="1">
                  <c:v>7224.1575651295643</c:v>
                </c:pt>
                <c:pt idx="2">
                  <c:v>10553.525408734728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13-4B7D-9AEB-F301C5863C65}"/>
            </c:ext>
          </c:extLst>
        </c:ser>
        <c:ser>
          <c:idx val="3"/>
          <c:order val="3"/>
          <c:tx>
            <c:strRef>
              <c:f>Sheet3!$L$40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Sheet3!$M$40:$O$40</c:f>
              <c:numCache>
                <c:formatCode>General</c:formatCode>
                <c:ptCount val="3"/>
                <c:pt idx="0">
                  <c:v>9185.1062344509246</c:v>
                </c:pt>
                <c:pt idx="1">
                  <c:v>7927.960173318027</c:v>
                </c:pt>
                <c:pt idx="2">
                  <c:v>9235.8320456275396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13-4B7D-9AEB-F301C5863C65}"/>
            </c:ext>
          </c:extLst>
        </c:ser>
        <c:ser>
          <c:idx val="4"/>
          <c:order val="4"/>
          <c:tx>
            <c:strRef>
              <c:f>Sheet3!$L$41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Sheet3!$M$41:$O$41</c:f>
              <c:numCache>
                <c:formatCode>General</c:formatCode>
                <c:ptCount val="3"/>
                <c:pt idx="0">
                  <c:v>9166.094307489293</c:v>
                </c:pt>
                <c:pt idx="1">
                  <c:v>9042.1290420380374</c:v>
                </c:pt>
                <c:pt idx="2">
                  <c:v>20894.84164069199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13-4B7D-9AEB-F301C5863C65}"/>
            </c:ext>
          </c:extLst>
        </c:ser>
        <c:ser>
          <c:idx val="5"/>
          <c:order val="5"/>
          <c:tx>
            <c:strRef>
              <c:f>Sheet3!$L$42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Sheet3!$M$29:$O$29</c:f>
              <c:strCache>
                <c:ptCount val="3"/>
                <c:pt idx="0">
                  <c:v>0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Sheet3!$M$42:$O$42</c:f>
              <c:numCache>
                <c:formatCode>General</c:formatCode>
                <c:ptCount val="3"/>
                <c:pt idx="0">
                  <c:v>8155.2244584262517</c:v>
                </c:pt>
                <c:pt idx="1">
                  <c:v>10341.957613751989</c:v>
                </c:pt>
                <c:pt idx="2">
                  <c:v>36340.279695518584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F13-4B7D-9AEB-F301C5863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7048"/>
        <c:axId val="282167440"/>
      </c:lineChart>
      <c:catAx>
        <c:axId val="282167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7440"/>
        <c:crosses val="autoZero"/>
        <c:auto val="1"/>
        <c:lblAlgn val="ctr"/>
        <c:lblOffset val="100"/>
        <c:noMultiLvlLbl val="0"/>
      </c:catAx>
      <c:valAx>
        <c:axId val="282167440"/>
        <c:scaling>
          <c:orientation val="minMax"/>
          <c:max val="3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OD!$I$5:$I$10</c:f>
              <c:numCache>
                <c:formatCode>General</c:formatCode>
                <c:ptCount val="6"/>
                <c:pt idx="0">
                  <c:v>0.24779639050882546</c:v>
                </c:pt>
                <c:pt idx="1">
                  <c:v>0.27349295612210067</c:v>
                </c:pt>
                <c:pt idx="2">
                  <c:v>0.27668889128462476</c:v>
                </c:pt>
                <c:pt idx="3">
                  <c:v>0.28586612706592363</c:v>
                </c:pt>
                <c:pt idx="4">
                  <c:v>0.2783934857359881</c:v>
                </c:pt>
                <c:pt idx="5">
                  <c:v>0.27400336212795362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D9-4650-93DF-CE5B95B4BEFD}"/>
            </c:ext>
          </c:extLst>
        </c:ser>
        <c:ser>
          <c:idx val="1"/>
          <c:order val="1"/>
          <c:tx>
            <c:strRef>
              <c:f>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OD!$J$5:$J$10</c:f>
              <c:numCache>
                <c:formatCode>General</c:formatCode>
                <c:ptCount val="6"/>
                <c:pt idx="0">
                  <c:v>0.3846403074099688</c:v>
                </c:pt>
                <c:pt idx="1">
                  <c:v>0.41125095680833645</c:v>
                </c:pt>
                <c:pt idx="2">
                  <c:v>0.42332878835795229</c:v>
                </c:pt>
                <c:pt idx="3">
                  <c:v>0.43435047842054242</c:v>
                </c:pt>
                <c:pt idx="4">
                  <c:v>0.45300654296398957</c:v>
                </c:pt>
                <c:pt idx="5">
                  <c:v>0.43998796543813901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D9-4650-93DF-CE5B95B4BEFD}"/>
            </c:ext>
          </c:extLst>
        </c:ser>
        <c:ser>
          <c:idx val="2"/>
          <c:order val="2"/>
          <c:tx>
            <c:strRef>
              <c:f>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OD!$K$5:$K$10</c:f>
              <c:numCache>
                <c:formatCode>General</c:formatCode>
                <c:ptCount val="6"/>
                <c:pt idx="0">
                  <c:v>0.42355165637548498</c:v>
                </c:pt>
                <c:pt idx="1">
                  <c:v>0.45450068805215393</c:v>
                </c:pt>
                <c:pt idx="2">
                  <c:v>0.47181887371314102</c:v>
                </c:pt>
                <c:pt idx="3">
                  <c:v>0.48219713446559481</c:v>
                </c:pt>
                <c:pt idx="4">
                  <c:v>0.47980523025435812</c:v>
                </c:pt>
                <c:pt idx="5">
                  <c:v>0.45804977202423369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D9-4650-93DF-CE5B95B4B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8224"/>
        <c:axId val="282168616"/>
      </c:lineChart>
      <c:catAx>
        <c:axId val="28216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8616"/>
        <c:crosses val="autoZero"/>
        <c:auto val="1"/>
        <c:lblAlgn val="ctr"/>
        <c:lblOffset val="100"/>
        <c:noMultiLvlLbl val="0"/>
      </c:catAx>
      <c:valAx>
        <c:axId val="282168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0.1% 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OD!$I$12:$I$17</c:f>
              <c:numCache>
                <c:formatCode>General</c:formatCode>
                <c:ptCount val="6"/>
                <c:pt idx="0">
                  <c:v>0.27987315584269912</c:v>
                </c:pt>
                <c:pt idx="1">
                  <c:v>0.41388860777793834</c:v>
                </c:pt>
                <c:pt idx="2">
                  <c:v>0.46849720067288525</c:v>
                </c:pt>
                <c:pt idx="3">
                  <c:v>0.47396826546836557</c:v>
                </c:pt>
                <c:pt idx="4">
                  <c:v>0.47652417999144236</c:v>
                </c:pt>
                <c:pt idx="5">
                  <c:v>0.47751720774368878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D6E-9C59-B1F83B81CEEF}"/>
            </c:ext>
          </c:extLst>
        </c:ser>
        <c:ser>
          <c:idx val="1"/>
          <c:order val="1"/>
          <c:tx>
            <c:strRef>
              <c:f>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OD!$J$12:$J$17</c:f>
              <c:numCache>
                <c:formatCode>General</c:formatCode>
                <c:ptCount val="6"/>
                <c:pt idx="0">
                  <c:v>0.33655448808254035</c:v>
                </c:pt>
                <c:pt idx="1">
                  <c:v>0.36655470305203675</c:v>
                </c:pt>
                <c:pt idx="2">
                  <c:v>0.38325958045497827</c:v>
                </c:pt>
                <c:pt idx="3">
                  <c:v>0.39372696969126986</c:v>
                </c:pt>
                <c:pt idx="4">
                  <c:v>0.38672156288471676</c:v>
                </c:pt>
                <c:pt idx="5">
                  <c:v>0.38323019928519952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D6E-9C59-B1F83B81CEEF}"/>
            </c:ext>
          </c:extLst>
        </c:ser>
        <c:ser>
          <c:idx val="2"/>
          <c:order val="2"/>
          <c:tx>
            <c:strRef>
              <c:f>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OD!$K$12:$K$17</c:f>
              <c:numCache>
                <c:formatCode>General</c:formatCode>
                <c:ptCount val="6"/>
                <c:pt idx="0">
                  <c:v>0.35933263755484152</c:v>
                </c:pt>
                <c:pt idx="1">
                  <c:v>0.41626318015486519</c:v>
                </c:pt>
                <c:pt idx="2">
                  <c:v>0.44475912723125099</c:v>
                </c:pt>
                <c:pt idx="3">
                  <c:v>0.46538039695164973</c:v>
                </c:pt>
                <c:pt idx="4">
                  <c:v>0.47347385388492047</c:v>
                </c:pt>
                <c:pt idx="5">
                  <c:v>0.47292875682840463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D6E-9C59-B1F83B81C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69400"/>
        <c:axId val="282169792"/>
      </c:lineChart>
      <c:catAx>
        <c:axId val="28216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9792"/>
        <c:crosses val="autoZero"/>
        <c:auto val="1"/>
        <c:lblAlgn val="ctr"/>
        <c:lblOffset val="100"/>
        <c:noMultiLvlLbl val="0"/>
      </c:catAx>
      <c:valAx>
        <c:axId val="28216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6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0.5%</a:t>
            </a:r>
            <a:r>
              <a:rPr lang="en-US" altLang="ko-KR" baseline="0"/>
              <a:t> 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OD!$I$19:$I$24</c:f>
              <c:numCache>
                <c:formatCode>General</c:formatCode>
                <c:ptCount val="6"/>
                <c:pt idx="0">
                  <c:v>0.22033475743886866</c:v>
                </c:pt>
                <c:pt idx="1">
                  <c:v>0.23130176855467971</c:v>
                </c:pt>
                <c:pt idx="2">
                  <c:v>0.24451310691377337</c:v>
                </c:pt>
                <c:pt idx="3">
                  <c:v>0.25879697400911872</c:v>
                </c:pt>
                <c:pt idx="4">
                  <c:v>0.26312681419665029</c:v>
                </c:pt>
                <c:pt idx="5">
                  <c:v>0.26265897861391807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CD-45D9-A25D-64B1ECBC1839}"/>
            </c:ext>
          </c:extLst>
        </c:ser>
        <c:ser>
          <c:idx val="1"/>
          <c:order val="1"/>
          <c:tx>
            <c:strRef>
              <c:f>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OD!$J$19:$J$24</c:f>
              <c:numCache>
                <c:formatCode>General</c:formatCode>
                <c:ptCount val="6"/>
                <c:pt idx="0">
                  <c:v>0.30498428236024921</c:v>
                </c:pt>
                <c:pt idx="1">
                  <c:v>0.31263921448011156</c:v>
                </c:pt>
                <c:pt idx="2">
                  <c:v>0.3234736940001629</c:v>
                </c:pt>
                <c:pt idx="3">
                  <c:v>0.33359619242693495</c:v>
                </c:pt>
                <c:pt idx="4">
                  <c:v>0.34387586938690762</c:v>
                </c:pt>
                <c:pt idx="5">
                  <c:v>0.34467065692666476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CD-45D9-A25D-64B1ECBC1839}"/>
            </c:ext>
          </c:extLst>
        </c:ser>
        <c:ser>
          <c:idx val="2"/>
          <c:order val="2"/>
          <c:tx>
            <c:strRef>
              <c:f>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OD!$K$19:$K$24</c:f>
              <c:numCache>
                <c:formatCode>General</c:formatCode>
                <c:ptCount val="6"/>
                <c:pt idx="0">
                  <c:v>0.32192724656646199</c:v>
                </c:pt>
                <c:pt idx="1">
                  <c:v>0.34283672408574539</c:v>
                </c:pt>
                <c:pt idx="2">
                  <c:v>0.35446135278224167</c:v>
                </c:pt>
                <c:pt idx="3">
                  <c:v>0.3695505273310189</c:v>
                </c:pt>
                <c:pt idx="4">
                  <c:v>0.38003268140355012</c:v>
                </c:pt>
                <c:pt idx="5">
                  <c:v>0.38214774387899425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CD-45D9-A25D-64B1ECBC1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70576"/>
        <c:axId val="282170968"/>
      </c:lineChart>
      <c:catAx>
        <c:axId val="28217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0968"/>
        <c:crosses val="autoZero"/>
        <c:auto val="1"/>
        <c:lblAlgn val="ctr"/>
        <c:lblOffset val="100"/>
        <c:noMultiLvlLbl val="0"/>
      </c:catAx>
      <c:valAx>
        <c:axId val="282170968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LB-LB-M9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>
                  <a:shade val="4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42000"/>
                </a:schemeClr>
              </a:solidFill>
              <a:ln w="9525">
                <a:solidFill>
                  <a:schemeClr val="accent2">
                    <a:shade val="42000"/>
                  </a:schemeClr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OD!$L$5:$L$10</c:f>
              <c:numCache>
                <c:formatCode>General</c:formatCode>
                <c:ptCount val="6"/>
                <c:pt idx="0">
                  <c:v>0.11080188234627542</c:v>
                </c:pt>
                <c:pt idx="1">
                  <c:v>0.22278057886016583</c:v>
                </c:pt>
                <c:pt idx="2">
                  <c:v>0.28354905346573961</c:v>
                </c:pt>
                <c:pt idx="3">
                  <c:v>0.3022970858279963</c:v>
                </c:pt>
                <c:pt idx="4">
                  <c:v>0.33831265417878531</c:v>
                </c:pt>
                <c:pt idx="5">
                  <c:v>0.27759268201765153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1-4B16-AF3A-C3FCE6C70E19}"/>
            </c:ext>
          </c:extLst>
        </c:ser>
        <c:ser>
          <c:idx val="2"/>
          <c:order val="2"/>
          <c:spPr>
            <a:ln w="28575" cap="rnd">
              <a:solidFill>
                <a:schemeClr val="accent2">
                  <a:shade val="6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68000"/>
                </a:schemeClr>
              </a:solidFill>
              <a:ln w="9525">
                <a:solidFill>
                  <a:schemeClr val="accent2">
                    <a:shade val="68000"/>
                  </a:schemeClr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OD!$N$5:$N$10</c:f>
              <c:numCache>
                <c:formatCode>General</c:formatCode>
                <c:ptCount val="6"/>
                <c:pt idx="0">
                  <c:v>0.10941746886776009</c:v>
                </c:pt>
                <c:pt idx="1">
                  <c:v>0.21086194738607039</c:v>
                </c:pt>
                <c:pt idx="2">
                  <c:v>0.26861219734787778</c:v>
                </c:pt>
                <c:pt idx="3">
                  <c:v>0.29473699893901734</c:v>
                </c:pt>
                <c:pt idx="4">
                  <c:v>0.33432298005841921</c:v>
                </c:pt>
                <c:pt idx="5">
                  <c:v>0.27203113861310907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1-4B16-AF3A-C3FCE6C70E19}"/>
            </c:ext>
          </c:extLst>
        </c:ser>
        <c:ser>
          <c:idx val="4"/>
          <c:order val="4"/>
          <c:spPr>
            <a:ln w="28575" cap="rnd">
              <a:solidFill>
                <a:schemeClr val="accent2">
                  <a:shade val="9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93000"/>
                </a:schemeClr>
              </a:solidFill>
              <a:ln w="9525">
                <a:solidFill>
                  <a:schemeClr val="accent2">
                    <a:shade val="93000"/>
                  </a:schemeClr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OD!$P$5:$P$10</c:f>
              <c:numCache>
                <c:formatCode>General</c:formatCode>
                <c:ptCount val="6"/>
                <c:pt idx="0">
                  <c:v>0.10712824861557815</c:v>
                </c:pt>
                <c:pt idx="1">
                  <c:v>0.22155326621121402</c:v>
                </c:pt>
                <c:pt idx="2">
                  <c:v>0.28551950133973192</c:v>
                </c:pt>
                <c:pt idx="3">
                  <c:v>0.30902129003160489</c:v>
                </c:pt>
                <c:pt idx="4">
                  <c:v>0.32881294297656349</c:v>
                </c:pt>
                <c:pt idx="5">
                  <c:v>0.28947375841465045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91-4B16-AF3A-C3FCE6C70E19}"/>
            </c:ext>
          </c:extLst>
        </c:ser>
        <c:ser>
          <c:idx val="6"/>
          <c:order val="6"/>
          <c:spPr>
            <a:ln w="28575" cap="rnd">
              <a:solidFill>
                <a:schemeClr val="accent2">
                  <a:tint val="8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81000"/>
                </a:schemeClr>
              </a:solidFill>
              <a:ln w="9525">
                <a:solidFill>
                  <a:schemeClr val="accent2">
                    <a:tint val="81000"/>
                  </a:schemeClr>
                </a:solidFill>
              </a:ln>
              <a:effectLst/>
            </c:spPr>
          </c:marker>
          <c:cat>
            <c:strRef>
              <c:f>OD!$A$5:$A$10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OD!$R$5:$R$10</c:f>
              <c:numCache>
                <c:formatCode>General</c:formatCode>
                <c:ptCount val="6"/>
                <c:pt idx="0">
                  <c:v>0.10718118387877462</c:v>
                </c:pt>
                <c:pt idx="1">
                  <c:v>0.20627410967999388</c:v>
                </c:pt>
                <c:pt idx="2">
                  <c:v>0.26418552251720845</c:v>
                </c:pt>
                <c:pt idx="3">
                  <c:v>0.28925440281656944</c:v>
                </c:pt>
                <c:pt idx="4">
                  <c:v>0.29850483363790314</c:v>
                </c:pt>
                <c:pt idx="5">
                  <c:v>0.27529265442760498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91-4B16-AF3A-C3FCE6C70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40432"/>
        <c:axId val="22554160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>
                        <a:shade val="5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shade val="55000"/>
                      </a:schemeClr>
                    </a:solidFill>
                    <a:ln w="9525">
                      <a:solidFill>
                        <a:schemeClr val="accent2">
                          <a:shade val="55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OD!$A$5:$A$10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OD!$M$5:$M$10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991-4B16-AF3A-C3FCE6C70E19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2">
                        <a:shade val="8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shade val="80000"/>
                      </a:schemeClr>
                    </a:solidFill>
                    <a:ln w="9525">
                      <a:solidFill>
                        <a:schemeClr val="accent2">
                          <a:shade val="8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OD!$A$5:$A$10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OD!$O$5:$O$10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991-4B16-AF3A-C3FCE6C70E19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2">
                        <a:tint val="94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tint val="94000"/>
                      </a:schemeClr>
                    </a:solidFill>
                    <a:ln w="9525">
                      <a:solidFill>
                        <a:schemeClr val="accent2">
                          <a:tint val="94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OD!$A$5:$A$10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OD!$Q$5:$Q$10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991-4B16-AF3A-C3FCE6C70E19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tint val="69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tint val="69000"/>
                      </a:schemeClr>
                    </a:solidFill>
                    <a:ln w="9525">
                      <a:solidFill>
                        <a:schemeClr val="accent2">
                          <a:tint val="69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OD!$A$5:$A$10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OD!$S$5:$S$10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991-4B16-AF3A-C3FCE6C70E19}"/>
                  </c:ext>
                </c:extLst>
              </c15:ser>
            </c15:filteredLineSeries>
            <c15:filteredLineSeries>
              <c15:ser>
                <c:idx val="8"/>
                <c:order val="8"/>
                <c:spPr>
                  <a:ln w="28575" cap="rnd">
                    <a:solidFill>
                      <a:schemeClr val="accent2">
                        <a:tint val="56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tint val="56000"/>
                      </a:schemeClr>
                    </a:solidFill>
                    <a:ln w="9525">
                      <a:solidFill>
                        <a:schemeClr val="accent2">
                          <a:tint val="56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OD!$A$5:$A$10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OD!$T$5:$T$10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991-4B16-AF3A-C3FCE6C70E19}"/>
                  </c:ext>
                </c:extLst>
              </c15:ser>
            </c15:filteredLineSeries>
            <c15:filteredLineSeries>
              <c15:ser>
                <c:idx val="9"/>
                <c:order val="9"/>
                <c:spPr>
                  <a:ln w="28575" cap="rnd">
                    <a:solidFill>
                      <a:schemeClr val="accent2">
                        <a:tint val="43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tint val="43000"/>
                      </a:schemeClr>
                    </a:solidFill>
                    <a:ln w="9525">
                      <a:solidFill>
                        <a:schemeClr val="accent2">
                          <a:tint val="43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OD!$A$5:$A$10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OD!$U$5:$U$10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991-4B16-AF3A-C3FCE6C70E19}"/>
                  </c:ext>
                </c:extLst>
              </c15:ser>
            </c15:filteredLineSeries>
          </c:ext>
        </c:extLst>
      </c:lineChart>
      <c:catAx>
        <c:axId val="225540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1608"/>
        <c:crosses val="autoZero"/>
        <c:auto val="1"/>
        <c:lblAlgn val="ctr"/>
        <c:lblOffset val="100"/>
        <c:noMultiLvlLbl val="0"/>
      </c:catAx>
      <c:valAx>
        <c:axId val="225541608"/>
        <c:scaling>
          <c:orientation val="minMax"/>
          <c:max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Flu!$I$4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Flu!$I$5:$I$10</c:f>
              <c:numCache>
                <c:formatCode>General</c:formatCode>
                <c:ptCount val="6"/>
                <c:pt idx="0">
                  <c:v>969</c:v>
                </c:pt>
                <c:pt idx="1">
                  <c:v>1483</c:v>
                </c:pt>
                <c:pt idx="2">
                  <c:v>1650</c:v>
                </c:pt>
                <c:pt idx="3">
                  <c:v>1739</c:v>
                </c:pt>
                <c:pt idx="4">
                  <c:v>2258</c:v>
                </c:pt>
                <c:pt idx="5">
                  <c:v>2455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7-4D73-90A7-9FC74C4C5E77}"/>
            </c:ext>
          </c:extLst>
        </c:ser>
        <c:ser>
          <c:idx val="1"/>
          <c:order val="1"/>
          <c:tx>
            <c:strRef>
              <c:f>Flu!$J$4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Flu!$J$5:$J$10</c:f>
              <c:numCache>
                <c:formatCode>General</c:formatCode>
                <c:ptCount val="6"/>
                <c:pt idx="0">
                  <c:v>1493</c:v>
                </c:pt>
                <c:pt idx="1">
                  <c:v>2277</c:v>
                </c:pt>
                <c:pt idx="2">
                  <c:v>2560</c:v>
                </c:pt>
                <c:pt idx="3">
                  <c:v>2707</c:v>
                </c:pt>
                <c:pt idx="4">
                  <c:v>3392</c:v>
                </c:pt>
                <c:pt idx="5">
                  <c:v>3677.5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C7-4D73-90A7-9FC74C4C5E77}"/>
            </c:ext>
          </c:extLst>
        </c:ser>
        <c:ser>
          <c:idx val="2"/>
          <c:order val="2"/>
          <c:tx>
            <c:strRef>
              <c:f>Flu!$K$4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Flu!$K$5:$K$10</c:f>
              <c:numCache>
                <c:formatCode>General</c:formatCode>
                <c:ptCount val="6"/>
                <c:pt idx="0">
                  <c:v>1619</c:v>
                </c:pt>
                <c:pt idx="1">
                  <c:v>3118</c:v>
                </c:pt>
                <c:pt idx="2">
                  <c:v>3434</c:v>
                </c:pt>
                <c:pt idx="3">
                  <c:v>3509</c:v>
                </c:pt>
                <c:pt idx="4">
                  <c:v>4187.5</c:v>
                </c:pt>
                <c:pt idx="5">
                  <c:v>4355.5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C7-4D73-90A7-9FC74C4C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171752"/>
        <c:axId val="282172144"/>
      </c:barChart>
      <c:catAx>
        <c:axId val="28217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2144"/>
        <c:crosses val="autoZero"/>
        <c:auto val="1"/>
        <c:lblAlgn val="ctr"/>
        <c:lblOffset val="100"/>
        <c:noMultiLvlLbl val="0"/>
      </c:catAx>
      <c:valAx>
        <c:axId val="282172144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0.1%</a:t>
            </a:r>
            <a:r>
              <a:rPr lang="en-US" altLang="ko-KR" baseline="0"/>
              <a:t> 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Flu!$I$4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Flu!$I$12:$I$17</c:f>
              <c:numCache>
                <c:formatCode>General</c:formatCode>
                <c:ptCount val="6"/>
                <c:pt idx="0">
                  <c:v>644</c:v>
                </c:pt>
                <c:pt idx="1">
                  <c:v>1962</c:v>
                </c:pt>
                <c:pt idx="2">
                  <c:v>3461</c:v>
                </c:pt>
                <c:pt idx="3">
                  <c:v>3673</c:v>
                </c:pt>
                <c:pt idx="4">
                  <c:v>4147.5</c:v>
                </c:pt>
                <c:pt idx="5">
                  <c:v>4346.5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0-42F8-A1AA-7ED471134E55}"/>
            </c:ext>
          </c:extLst>
        </c:ser>
        <c:ser>
          <c:idx val="1"/>
          <c:order val="1"/>
          <c:tx>
            <c:strRef>
              <c:f>Flu!$J$4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Flu!$J$12:$J$17</c:f>
              <c:numCache>
                <c:formatCode>General</c:formatCode>
                <c:ptCount val="6"/>
                <c:pt idx="0">
                  <c:v>318</c:v>
                </c:pt>
                <c:pt idx="1">
                  <c:v>1268</c:v>
                </c:pt>
                <c:pt idx="2">
                  <c:v>2136</c:v>
                </c:pt>
                <c:pt idx="3">
                  <c:v>2838</c:v>
                </c:pt>
                <c:pt idx="4">
                  <c:v>3186</c:v>
                </c:pt>
                <c:pt idx="5">
                  <c:v>3187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0-42F8-A1AA-7ED471134E55}"/>
            </c:ext>
          </c:extLst>
        </c:ser>
        <c:ser>
          <c:idx val="2"/>
          <c:order val="2"/>
          <c:tx>
            <c:strRef>
              <c:f>Flu!$K$4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Flu!$K$12:$K$17</c:f>
              <c:numCache>
                <c:formatCode>General</c:formatCode>
                <c:ptCount val="6"/>
                <c:pt idx="0">
                  <c:v>341</c:v>
                </c:pt>
                <c:pt idx="1">
                  <c:v>3004</c:v>
                </c:pt>
                <c:pt idx="2">
                  <c:v>8706</c:v>
                </c:pt>
                <c:pt idx="3">
                  <c:v>14983</c:v>
                </c:pt>
                <c:pt idx="4">
                  <c:v>14256.5</c:v>
                </c:pt>
                <c:pt idx="5">
                  <c:v>12815.5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80-42F8-A1AA-7ED471134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172928"/>
        <c:axId val="282173320"/>
      </c:barChart>
      <c:catAx>
        <c:axId val="28217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3320"/>
        <c:crosses val="autoZero"/>
        <c:auto val="1"/>
        <c:lblAlgn val="ctr"/>
        <c:lblOffset val="100"/>
        <c:noMultiLvlLbl val="0"/>
      </c:catAx>
      <c:valAx>
        <c:axId val="28217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0.5% 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Flu!$I$4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Flu!$I$19:$I$24</c:f>
              <c:numCache>
                <c:formatCode>General</c:formatCode>
                <c:ptCount val="6"/>
                <c:pt idx="0">
                  <c:v>331</c:v>
                </c:pt>
                <c:pt idx="1">
                  <c:v>819</c:v>
                </c:pt>
                <c:pt idx="2">
                  <c:v>1256</c:v>
                </c:pt>
                <c:pt idx="3">
                  <c:v>1559</c:v>
                </c:pt>
                <c:pt idx="4">
                  <c:v>2094</c:v>
                </c:pt>
                <c:pt idx="5">
                  <c:v>2218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1-444E-B5C6-B9FF860630AF}"/>
            </c:ext>
          </c:extLst>
        </c:ser>
        <c:ser>
          <c:idx val="1"/>
          <c:order val="1"/>
          <c:tx>
            <c:strRef>
              <c:f>Flu!$J$4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Flu!$J$19:$J$24</c:f>
              <c:numCache>
                <c:formatCode>General</c:formatCode>
                <c:ptCount val="6"/>
                <c:pt idx="0">
                  <c:v>401</c:v>
                </c:pt>
                <c:pt idx="1">
                  <c:v>995</c:v>
                </c:pt>
                <c:pt idx="2">
                  <c:v>1496</c:v>
                </c:pt>
                <c:pt idx="3">
                  <c:v>1863</c:v>
                </c:pt>
                <c:pt idx="4">
                  <c:v>2883</c:v>
                </c:pt>
                <c:pt idx="5">
                  <c:v>3073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B1-444E-B5C6-B9FF860630AF}"/>
            </c:ext>
          </c:extLst>
        </c:ser>
        <c:ser>
          <c:idx val="2"/>
          <c:order val="2"/>
          <c:tx>
            <c:strRef>
              <c:f>Flu!$K$4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Flu!$K$19:$K$24</c:f>
              <c:numCache>
                <c:formatCode>General</c:formatCode>
                <c:ptCount val="6"/>
                <c:pt idx="0">
                  <c:v>374</c:v>
                </c:pt>
                <c:pt idx="1">
                  <c:v>1078</c:v>
                </c:pt>
                <c:pt idx="2">
                  <c:v>1849</c:v>
                </c:pt>
                <c:pt idx="3">
                  <c:v>3239</c:v>
                </c:pt>
                <c:pt idx="4">
                  <c:v>8287.5</c:v>
                </c:pt>
                <c:pt idx="5">
                  <c:v>8612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1-444E-B5C6-B9FF86063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174104"/>
        <c:axId val="282174496"/>
      </c:barChart>
      <c:catAx>
        <c:axId val="28217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4496"/>
        <c:crosses val="autoZero"/>
        <c:auto val="1"/>
        <c:lblAlgn val="ctr"/>
        <c:lblOffset val="100"/>
        <c:noMultiLvlLbl val="0"/>
      </c:catAx>
      <c:valAx>
        <c:axId val="282174496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0h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재현실험!$L$2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재현실험!$M$2:$O$2</c:f>
              <c:numCache>
                <c:formatCode>General</c:formatCode>
                <c:ptCount val="3"/>
                <c:pt idx="0">
                  <c:v>5076.0612021072593</c:v>
                </c:pt>
                <c:pt idx="1">
                  <c:v>4551.8148515571565</c:v>
                </c:pt>
                <c:pt idx="2">
                  <c:v>4635.2439693336073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F2-458E-B90A-FB1B6132BA49}"/>
            </c:ext>
          </c:extLst>
        </c:ser>
        <c:ser>
          <c:idx val="1"/>
          <c:order val="1"/>
          <c:tx>
            <c:strRef>
              <c:f>재현실험!$L$3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재현실험!$M$3:$O$3</c:f>
              <c:numCache>
                <c:formatCode>General</c:formatCode>
                <c:ptCount val="3"/>
                <c:pt idx="0">
                  <c:v>2629.9621254428639</c:v>
                </c:pt>
                <c:pt idx="1">
                  <c:v>3172.1308861620705</c:v>
                </c:pt>
                <c:pt idx="2">
                  <c:v>2928.0865971995522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F2-458E-B90A-FB1B6132BA49}"/>
            </c:ext>
          </c:extLst>
        </c:ser>
        <c:ser>
          <c:idx val="2"/>
          <c:order val="2"/>
          <c:tx>
            <c:strRef>
              <c:f>재현실험!$L$4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재현실험!$M$4:$O$4</c:f>
              <c:numCache>
                <c:formatCode>General</c:formatCode>
                <c:ptCount val="3"/>
                <c:pt idx="0">
                  <c:v>4277.9407944033001</c:v>
                </c:pt>
                <c:pt idx="1">
                  <c:v>3144.7453235040389</c:v>
                </c:pt>
                <c:pt idx="2">
                  <c:v>4128.0148800128536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F2-458E-B90A-FB1B6132BA49}"/>
            </c:ext>
          </c:extLst>
        </c:ser>
        <c:ser>
          <c:idx val="3"/>
          <c:order val="3"/>
          <c:tx>
            <c:strRef>
              <c:f>재현실험!$L$5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재현실험!$M$5:$O$5</c:f>
              <c:numCache>
                <c:formatCode>General</c:formatCode>
                <c:ptCount val="3"/>
                <c:pt idx="0">
                  <c:v>5463.3244382642815</c:v>
                </c:pt>
                <c:pt idx="1">
                  <c:v>5447.6088255243794</c:v>
                </c:pt>
                <c:pt idx="2">
                  <c:v>4944.0920926692188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F2-458E-B90A-FB1B6132BA49}"/>
            </c:ext>
          </c:extLst>
        </c:ser>
        <c:ser>
          <c:idx val="4"/>
          <c:order val="4"/>
          <c:tx>
            <c:strRef>
              <c:f>재현실험!$L$6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재현실험!$M$6:$O$6</c:f>
              <c:numCache>
                <c:formatCode>General</c:formatCode>
                <c:ptCount val="3"/>
                <c:pt idx="0">
                  <c:v>2720.1879556754993</c:v>
                </c:pt>
                <c:pt idx="1">
                  <c:v>3560.3039942113082</c:v>
                </c:pt>
                <c:pt idx="2">
                  <c:v>3699.185578489175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F2-458E-B90A-FB1B6132BA49}"/>
            </c:ext>
          </c:extLst>
        </c:ser>
        <c:ser>
          <c:idx val="5"/>
          <c:order val="5"/>
          <c:tx>
            <c:strRef>
              <c:f>재현실험!$L$7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재현실험!$M$7:$O$7</c:f>
              <c:numCache>
                <c:formatCode>General</c:formatCode>
                <c:ptCount val="3"/>
                <c:pt idx="0">
                  <c:v>5099.799442595694</c:v>
                </c:pt>
                <c:pt idx="1">
                  <c:v>3421.6113679753712</c:v>
                </c:pt>
                <c:pt idx="2">
                  <c:v>4702.4830654486277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F2-458E-B90A-FB1B6132B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75280"/>
        <c:axId val="282175672"/>
      </c:lineChart>
      <c:catAx>
        <c:axId val="28217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5672"/>
        <c:crosses val="autoZero"/>
        <c:auto val="1"/>
        <c:lblAlgn val="ctr"/>
        <c:lblOffset val="100"/>
        <c:noMultiLvlLbl val="0"/>
      </c:catAx>
      <c:valAx>
        <c:axId val="28217567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재현실험!$L$9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재현실험!$M$9:$O$9</c:f>
              <c:numCache>
                <c:formatCode>General</c:formatCode>
                <c:ptCount val="3"/>
                <c:pt idx="0">
                  <c:v>2690.7311947159333</c:v>
                </c:pt>
                <c:pt idx="1">
                  <c:v>5692.9784657695054</c:v>
                </c:pt>
                <c:pt idx="2">
                  <c:v>13454.517749180392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D4-43F8-84F8-C77E0AA2607C}"/>
            </c:ext>
          </c:extLst>
        </c:ser>
        <c:ser>
          <c:idx val="1"/>
          <c:order val="1"/>
          <c:tx>
            <c:strRef>
              <c:f>재현실험!$L$10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재현실험!$M$10:$O$10</c:f>
              <c:numCache>
                <c:formatCode>General</c:formatCode>
                <c:ptCount val="3"/>
                <c:pt idx="0">
                  <c:v>3583.6670368974792</c:v>
                </c:pt>
                <c:pt idx="1">
                  <c:v>17922.990474752489</c:v>
                </c:pt>
                <c:pt idx="2">
                  <c:v>34883.416786962029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D4-43F8-84F8-C77E0AA2607C}"/>
            </c:ext>
          </c:extLst>
        </c:ser>
        <c:ser>
          <c:idx val="2"/>
          <c:order val="2"/>
          <c:tx>
            <c:strRef>
              <c:f>재현실험!$L$11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재현실험!$M$11:$O$11</c:f>
              <c:numCache>
                <c:formatCode>General</c:formatCode>
                <c:ptCount val="3"/>
                <c:pt idx="0">
                  <c:v>5030.5066419516788</c:v>
                </c:pt>
                <c:pt idx="1">
                  <c:v>5373.8013818286199</c:v>
                </c:pt>
                <c:pt idx="2">
                  <c:v>5521.7021610301481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D4-43F8-84F8-C77E0AA2607C}"/>
            </c:ext>
          </c:extLst>
        </c:ser>
        <c:ser>
          <c:idx val="3"/>
          <c:order val="3"/>
          <c:tx>
            <c:strRef>
              <c:f>재현실험!$L$12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재현실험!$M$12:$O$12</c:f>
              <c:numCache>
                <c:formatCode>General</c:formatCode>
                <c:ptCount val="3"/>
                <c:pt idx="0">
                  <c:v>2412.821128108867</c:v>
                </c:pt>
                <c:pt idx="1">
                  <c:v>4939.1478089431257</c:v>
                </c:pt>
                <c:pt idx="2">
                  <c:v>14465.153646090646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D4-43F8-84F8-C77E0AA2607C}"/>
            </c:ext>
          </c:extLst>
        </c:ser>
        <c:ser>
          <c:idx val="4"/>
          <c:order val="4"/>
          <c:tx>
            <c:strRef>
              <c:f>재현실험!$L$13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재현실험!$M$13:$O$13</c:f>
              <c:numCache>
                <c:formatCode>General</c:formatCode>
                <c:ptCount val="3"/>
                <c:pt idx="0">
                  <c:v>3478.5972195929771</c:v>
                </c:pt>
                <c:pt idx="1">
                  <c:v>15258.346467336307</c:v>
                </c:pt>
                <c:pt idx="2">
                  <c:v>29344.901654475354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D4-43F8-84F8-C77E0AA2607C}"/>
            </c:ext>
          </c:extLst>
        </c:ser>
        <c:ser>
          <c:idx val="5"/>
          <c:order val="5"/>
          <c:tx>
            <c:strRef>
              <c:f>재현실험!$L$14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재현실험!$M$14:$O$14</c:f>
              <c:numCache>
                <c:formatCode>General</c:formatCode>
                <c:ptCount val="3"/>
                <c:pt idx="0">
                  <c:v>5163.5608573627587</c:v>
                </c:pt>
                <c:pt idx="1">
                  <c:v>5542.6197938153864</c:v>
                </c:pt>
                <c:pt idx="2">
                  <c:v>5528.7977657059273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D4-43F8-84F8-C77E0AA26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76456"/>
        <c:axId val="282176848"/>
      </c:lineChart>
      <c:catAx>
        <c:axId val="28217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6848"/>
        <c:crosses val="autoZero"/>
        <c:auto val="1"/>
        <c:lblAlgn val="ctr"/>
        <c:lblOffset val="100"/>
        <c:noMultiLvlLbl val="0"/>
      </c:catAx>
      <c:valAx>
        <c:axId val="282176848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6h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재현실험!$L$16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재현실험!$M$16:$O$16</c:f>
              <c:numCache>
                <c:formatCode>General</c:formatCode>
                <c:ptCount val="3"/>
                <c:pt idx="0">
                  <c:v>3541.7334378102105</c:v>
                </c:pt>
                <c:pt idx="1">
                  <c:v>58873.206552300806</c:v>
                </c:pt>
                <c:pt idx="2">
                  <c:v>82999.750547456031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FA-4458-B6DA-5B43C156FA27}"/>
            </c:ext>
          </c:extLst>
        </c:ser>
        <c:ser>
          <c:idx val="1"/>
          <c:order val="1"/>
          <c:tx>
            <c:strRef>
              <c:f>재현실험!$L$17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재현실험!$M$17:$O$17</c:f>
              <c:numCache>
                <c:formatCode>General</c:formatCode>
                <c:ptCount val="3"/>
                <c:pt idx="0">
                  <c:v>3450.8573514466284</c:v>
                </c:pt>
                <c:pt idx="1">
                  <c:v>45334.486629236817</c:v>
                </c:pt>
                <c:pt idx="2">
                  <c:v>81927.620106956281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FA-4458-B6DA-5B43C156FA27}"/>
            </c:ext>
          </c:extLst>
        </c:ser>
        <c:ser>
          <c:idx val="2"/>
          <c:order val="2"/>
          <c:tx>
            <c:strRef>
              <c:f>재현실험!$L$18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재현실험!$M$18:$O$18</c:f>
              <c:numCache>
                <c:formatCode>General</c:formatCode>
                <c:ptCount val="3"/>
                <c:pt idx="0">
                  <c:v>5090.933422507982</c:v>
                </c:pt>
                <c:pt idx="1">
                  <c:v>6109.4201528166786</c:v>
                </c:pt>
                <c:pt idx="2">
                  <c:v>6536.4651217822529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FA-4458-B6DA-5B43C156FA27}"/>
            </c:ext>
          </c:extLst>
        </c:ser>
        <c:ser>
          <c:idx val="3"/>
          <c:order val="3"/>
          <c:tx>
            <c:strRef>
              <c:f>재현실험!$L$19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재현실험!$M$19:$O$19</c:f>
              <c:numCache>
                <c:formatCode>General</c:formatCode>
                <c:ptCount val="3"/>
                <c:pt idx="0">
                  <c:v>3797.2344153071158</c:v>
                </c:pt>
                <c:pt idx="1">
                  <c:v>53993.14560320702</c:v>
                </c:pt>
                <c:pt idx="2">
                  <c:v>83985.609323145225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FA-4458-B6DA-5B43C156FA27}"/>
            </c:ext>
          </c:extLst>
        </c:ser>
        <c:ser>
          <c:idx val="4"/>
          <c:order val="4"/>
          <c:tx>
            <c:strRef>
              <c:f>재현실험!$L$20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재현실험!$M$20:$O$20</c:f>
              <c:numCache>
                <c:formatCode>General</c:formatCode>
                <c:ptCount val="3"/>
                <c:pt idx="0">
                  <c:v>3734.8592837389378</c:v>
                </c:pt>
                <c:pt idx="1">
                  <c:v>38767.717620708208</c:v>
                </c:pt>
                <c:pt idx="2">
                  <c:v>70748.900948242925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CFA-4458-B6DA-5B43C156FA27}"/>
            </c:ext>
          </c:extLst>
        </c:ser>
        <c:ser>
          <c:idx val="5"/>
          <c:order val="5"/>
          <c:tx>
            <c:strRef>
              <c:f>재현실험!$L$21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재현실험!$M$21:$O$21</c:f>
              <c:numCache>
                <c:formatCode>General</c:formatCode>
                <c:ptCount val="3"/>
                <c:pt idx="0">
                  <c:v>5963.5912555505984</c:v>
                </c:pt>
                <c:pt idx="1">
                  <c:v>5996.2029955465041</c:v>
                </c:pt>
                <c:pt idx="2">
                  <c:v>6776.1922637269754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CFA-4458-B6DA-5B43C156F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77632"/>
        <c:axId val="282178024"/>
      </c:lineChart>
      <c:catAx>
        <c:axId val="28217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8024"/>
        <c:crosses val="autoZero"/>
        <c:auto val="1"/>
        <c:lblAlgn val="ctr"/>
        <c:lblOffset val="100"/>
        <c:noMultiLvlLbl val="0"/>
      </c:catAx>
      <c:valAx>
        <c:axId val="282178024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9h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재현실험!$L$23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재현실험!$M$23:$O$23</c:f>
              <c:numCache>
                <c:formatCode>General</c:formatCode>
                <c:ptCount val="3"/>
                <c:pt idx="0">
                  <c:v>4741.7108491137387</c:v>
                </c:pt>
                <c:pt idx="1">
                  <c:v>123281.43715486168</c:v>
                </c:pt>
                <c:pt idx="2">
                  <c:v>153555.86385867646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97-4C0F-9CBC-B6DA219542B4}"/>
            </c:ext>
          </c:extLst>
        </c:ser>
        <c:ser>
          <c:idx val="1"/>
          <c:order val="1"/>
          <c:tx>
            <c:strRef>
              <c:f>재현실험!$L$24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재현실험!$M$24:$O$24</c:f>
              <c:numCache>
                <c:formatCode>General</c:formatCode>
                <c:ptCount val="3"/>
                <c:pt idx="0">
                  <c:v>3322.5400718510573</c:v>
                </c:pt>
                <c:pt idx="1">
                  <c:v>81405.242841906685</c:v>
                </c:pt>
                <c:pt idx="2">
                  <c:v>132340.88339520953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97-4C0F-9CBC-B6DA219542B4}"/>
            </c:ext>
          </c:extLst>
        </c:ser>
        <c:ser>
          <c:idx val="2"/>
          <c:order val="2"/>
          <c:tx>
            <c:strRef>
              <c:f>재현실험!$L$25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재현실험!$M$25:$O$25</c:f>
              <c:numCache>
                <c:formatCode>General</c:formatCode>
                <c:ptCount val="3"/>
                <c:pt idx="0">
                  <c:v>5830.4438172101027</c:v>
                </c:pt>
                <c:pt idx="1">
                  <c:v>8037.1733260761312</c:v>
                </c:pt>
                <c:pt idx="2">
                  <c:v>9226.499698781241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97-4C0F-9CBC-B6DA219542B4}"/>
            </c:ext>
          </c:extLst>
        </c:ser>
        <c:ser>
          <c:idx val="3"/>
          <c:order val="3"/>
          <c:tx>
            <c:strRef>
              <c:f>재현실험!$L$26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재현실험!$M$26:$O$26</c:f>
              <c:numCache>
                <c:formatCode>General</c:formatCode>
                <c:ptCount val="3"/>
                <c:pt idx="0">
                  <c:v>7606.1072010631733</c:v>
                </c:pt>
                <c:pt idx="1">
                  <c:v>121739.52230967178</c:v>
                </c:pt>
                <c:pt idx="2">
                  <c:v>154836.37578084687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97-4C0F-9CBC-B6DA219542B4}"/>
            </c:ext>
          </c:extLst>
        </c:ser>
        <c:ser>
          <c:idx val="4"/>
          <c:order val="4"/>
          <c:tx>
            <c:strRef>
              <c:f>재현실험!$L$27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재현실험!$M$27:$O$27</c:f>
              <c:numCache>
                <c:formatCode>General</c:formatCode>
                <c:ptCount val="3"/>
                <c:pt idx="0">
                  <c:v>5108.0183838668036</c:v>
                </c:pt>
                <c:pt idx="1">
                  <c:v>74835.879610692995</c:v>
                </c:pt>
                <c:pt idx="2">
                  <c:v>120364.90658076665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97-4C0F-9CBC-B6DA219542B4}"/>
            </c:ext>
          </c:extLst>
        </c:ser>
        <c:ser>
          <c:idx val="5"/>
          <c:order val="5"/>
          <c:tx>
            <c:strRef>
              <c:f>재현실험!$L$28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재현실험!$M$28:$O$28</c:f>
              <c:numCache>
                <c:formatCode>General</c:formatCode>
                <c:ptCount val="3"/>
                <c:pt idx="0">
                  <c:v>6352.1708233821337</c:v>
                </c:pt>
                <c:pt idx="1">
                  <c:v>7898.9604942387041</c:v>
                </c:pt>
                <c:pt idx="2">
                  <c:v>8206.8123922926807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97-4C0F-9CBC-B6DA21954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78808"/>
        <c:axId val="282179200"/>
      </c:lineChart>
      <c:catAx>
        <c:axId val="28217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9200"/>
        <c:crosses val="autoZero"/>
        <c:auto val="1"/>
        <c:lblAlgn val="ctr"/>
        <c:lblOffset val="100"/>
        <c:noMultiLvlLbl val="0"/>
      </c:catAx>
      <c:valAx>
        <c:axId val="282179200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19h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재현실험!$L$30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재현실험!$M$30:$O$30</c:f>
              <c:numCache>
                <c:formatCode>General</c:formatCode>
                <c:ptCount val="3"/>
                <c:pt idx="0">
                  <c:v>12401.688011367069</c:v>
                </c:pt>
                <c:pt idx="1">
                  <c:v>189634.55706052048</c:v>
                </c:pt>
                <c:pt idx="2">
                  <c:v>261921.13641970762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4-4F04-AC95-9EFC75858490}"/>
            </c:ext>
          </c:extLst>
        </c:ser>
        <c:ser>
          <c:idx val="1"/>
          <c:order val="1"/>
          <c:tx>
            <c:strRef>
              <c:f>재현실험!$L$31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재현실험!$M$31:$O$31</c:f>
              <c:numCache>
                <c:formatCode>General</c:formatCode>
                <c:ptCount val="3"/>
                <c:pt idx="0">
                  <c:v>8646.8346742211634</c:v>
                </c:pt>
                <c:pt idx="1">
                  <c:v>104997.18666212859</c:v>
                </c:pt>
                <c:pt idx="2">
                  <c:v>209944.95209425746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84-4F04-AC95-9EFC75858490}"/>
            </c:ext>
          </c:extLst>
        </c:ser>
        <c:ser>
          <c:idx val="2"/>
          <c:order val="2"/>
          <c:tx>
            <c:strRef>
              <c:f>재현실험!$L$32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재현실험!$M$32:$O$32</c:f>
              <c:numCache>
                <c:formatCode>General</c:formatCode>
                <c:ptCount val="3"/>
                <c:pt idx="0">
                  <c:v>14119.260129198105</c:v>
                </c:pt>
                <c:pt idx="1">
                  <c:v>23249.925100976776</c:v>
                </c:pt>
                <c:pt idx="2">
                  <c:v>21889.168392558131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84-4F04-AC95-9EFC75858490}"/>
            </c:ext>
          </c:extLst>
        </c:ser>
        <c:ser>
          <c:idx val="3"/>
          <c:order val="3"/>
          <c:tx>
            <c:strRef>
              <c:f>재현실험!$L$33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재현실험!$M$33:$O$33</c:f>
              <c:numCache>
                <c:formatCode>General</c:formatCode>
                <c:ptCount val="3"/>
                <c:pt idx="0">
                  <c:v>22747.213804558931</c:v>
                </c:pt>
                <c:pt idx="1">
                  <c:v>275125.85983917443</c:v>
                </c:pt>
                <c:pt idx="2">
                  <c:v>341164.01776820986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84-4F04-AC95-9EFC75858490}"/>
            </c:ext>
          </c:extLst>
        </c:ser>
        <c:ser>
          <c:idx val="4"/>
          <c:order val="4"/>
          <c:tx>
            <c:strRef>
              <c:f>재현실험!$L$34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재현실험!$M$34:$O$34</c:f>
              <c:numCache>
                <c:formatCode>General</c:formatCode>
                <c:ptCount val="3"/>
                <c:pt idx="0">
                  <c:v>31534.16702461999</c:v>
                </c:pt>
                <c:pt idx="1">
                  <c:v>94715.845409409623</c:v>
                </c:pt>
                <c:pt idx="2">
                  <c:v>188436.30845269296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84-4F04-AC95-9EFC75858490}"/>
            </c:ext>
          </c:extLst>
        </c:ser>
        <c:ser>
          <c:idx val="5"/>
          <c:order val="5"/>
          <c:tx>
            <c:strRef>
              <c:f>재현실험!$L$35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재현실험!$M$35:$O$35</c:f>
              <c:numCache>
                <c:formatCode>General</c:formatCode>
                <c:ptCount val="3"/>
                <c:pt idx="0">
                  <c:v>10926.316316534647</c:v>
                </c:pt>
                <c:pt idx="1">
                  <c:v>16729.258033511884</c:v>
                </c:pt>
                <c:pt idx="2">
                  <c:v>15748.309631305008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84-4F04-AC95-9EFC75858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79984"/>
        <c:axId val="282180376"/>
      </c:lineChart>
      <c:catAx>
        <c:axId val="28217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0376"/>
        <c:crosses val="autoZero"/>
        <c:auto val="1"/>
        <c:lblAlgn val="ctr"/>
        <c:lblOffset val="100"/>
        <c:noMultiLvlLbl val="0"/>
      </c:catAx>
      <c:valAx>
        <c:axId val="282180376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24h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재현실험!$L$37</c:f>
              <c:strCache>
                <c:ptCount val="1"/>
                <c:pt idx="0">
                  <c:v>LB-1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재현실험!$M$37:$O$37</c:f>
              <c:numCache>
                <c:formatCode>General</c:formatCode>
                <c:ptCount val="3"/>
                <c:pt idx="0">
                  <c:v>14256.16179111798</c:v>
                </c:pt>
                <c:pt idx="1">
                  <c:v>191669.12195549143</c:v>
                </c:pt>
                <c:pt idx="2">
                  <c:v>269925.15122849104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C-40EA-8485-DED927EE99FD}"/>
            </c:ext>
          </c:extLst>
        </c:ser>
        <c:ser>
          <c:idx val="1"/>
          <c:order val="1"/>
          <c:tx>
            <c:strRef>
              <c:f>재현실험!$L$38</c:f>
              <c:strCache>
                <c:ptCount val="1"/>
                <c:pt idx="0">
                  <c:v>M90.1-1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재현실험!$M$38:$O$38</c:f>
              <c:numCache>
                <c:formatCode>General</c:formatCode>
                <c:ptCount val="3"/>
                <c:pt idx="0">
                  <c:v>11640.32533271733</c:v>
                </c:pt>
                <c:pt idx="1">
                  <c:v>101338.9921199571</c:v>
                </c:pt>
                <c:pt idx="2">
                  <c:v>207946.07573926725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C-40EA-8485-DED927EE99FD}"/>
            </c:ext>
          </c:extLst>
        </c:ser>
        <c:ser>
          <c:idx val="2"/>
          <c:order val="2"/>
          <c:tx>
            <c:strRef>
              <c:f>재현실험!$L$39</c:f>
              <c:strCache>
                <c:ptCount val="1"/>
                <c:pt idx="0">
                  <c:v>M90.5-1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재현실험!$M$39:$O$39</c:f>
              <c:numCache>
                <c:formatCode>General</c:formatCode>
                <c:ptCount val="3"/>
                <c:pt idx="0">
                  <c:v>20898.846504156234</c:v>
                </c:pt>
                <c:pt idx="1">
                  <c:v>32921.079435757216</c:v>
                </c:pt>
                <c:pt idx="2">
                  <c:v>25924.875704170194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C-40EA-8485-DED927EE99FD}"/>
            </c:ext>
          </c:extLst>
        </c:ser>
        <c:ser>
          <c:idx val="3"/>
          <c:order val="3"/>
          <c:tx>
            <c:strRef>
              <c:f>재현실험!$L$40</c:f>
              <c:strCache>
                <c:ptCount val="1"/>
                <c:pt idx="0">
                  <c:v>LB-2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재현실험!$M$40:$O$40</c:f>
              <c:numCache>
                <c:formatCode>General</c:formatCode>
                <c:ptCount val="3"/>
                <c:pt idx="0">
                  <c:v>26318.897469117983</c:v>
                </c:pt>
                <c:pt idx="1">
                  <c:v>287127.97983570129</c:v>
                </c:pt>
                <c:pt idx="2">
                  <c:v>370294.50450625463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0C-40EA-8485-DED927EE99FD}"/>
            </c:ext>
          </c:extLst>
        </c:ser>
        <c:ser>
          <c:idx val="4"/>
          <c:order val="4"/>
          <c:tx>
            <c:strRef>
              <c:f>재현실험!$L$41</c:f>
              <c:strCache>
                <c:ptCount val="1"/>
                <c:pt idx="0">
                  <c:v>M90.1-2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재현실험!$M$41:$O$41</c:f>
              <c:numCache>
                <c:formatCode>General</c:formatCode>
                <c:ptCount val="3"/>
                <c:pt idx="0">
                  <c:v>37495.11588175936</c:v>
                </c:pt>
                <c:pt idx="1">
                  <c:v>90950.920293435178</c:v>
                </c:pt>
                <c:pt idx="2">
                  <c:v>184119.28424815962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0C-40EA-8485-DED927EE99FD}"/>
            </c:ext>
          </c:extLst>
        </c:ser>
        <c:ser>
          <c:idx val="5"/>
          <c:order val="5"/>
          <c:tx>
            <c:strRef>
              <c:f>재현실험!$L$42</c:f>
              <c:strCache>
                <c:ptCount val="1"/>
                <c:pt idx="0">
                  <c:v>M90.5-2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재현실험!$M$1:$O$1</c:f>
              <c:strCache>
                <c:ptCount val="3"/>
                <c:pt idx="0">
                  <c:v>DW</c:v>
                </c:pt>
                <c:pt idx="1">
                  <c:v>10uM</c:v>
                </c:pt>
                <c:pt idx="2">
                  <c:v>100uM</c:v>
                </c:pt>
              </c:strCache>
            </c:strRef>
          </c:cat>
          <c:val>
            <c:numRef>
              <c:f>재현실험!$M$42:$O$42</c:f>
              <c:numCache>
                <c:formatCode>General</c:formatCode>
                <c:ptCount val="3"/>
                <c:pt idx="0">
                  <c:v>14865.515700324655</c:v>
                </c:pt>
                <c:pt idx="1">
                  <c:v>23668.179640081798</c:v>
                </c:pt>
                <c:pt idx="2">
                  <c:v>18188.574465774032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0C-40EA-8485-DED927EE9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1160"/>
        <c:axId val="282181552"/>
      </c:lineChart>
      <c:catAx>
        <c:axId val="28218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1552"/>
        <c:crosses val="autoZero"/>
        <c:auto val="1"/>
        <c:lblAlgn val="ctr"/>
        <c:lblOffset val="100"/>
        <c:noMultiLvlLbl val="0"/>
      </c:catAx>
      <c:valAx>
        <c:axId val="28218155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재현OD!$I$5:$I$10</c:f>
              <c:numCache>
                <c:formatCode>General</c:formatCode>
                <c:ptCount val="6"/>
                <c:pt idx="0">
                  <c:v>8.0230729249100602E-2</c:v>
                </c:pt>
                <c:pt idx="1">
                  <c:v>0.2481367693336109</c:v>
                </c:pt>
                <c:pt idx="2">
                  <c:v>0.51117739643248039</c:v>
                </c:pt>
                <c:pt idx="3">
                  <c:v>0.77453655224500151</c:v>
                </c:pt>
                <c:pt idx="4">
                  <c:v>1.089754727329022</c:v>
                </c:pt>
                <c:pt idx="5">
                  <c:v>1.1153022657874081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9E-406F-A459-049AD15481AE}"/>
            </c:ext>
          </c:extLst>
        </c:ser>
        <c:ser>
          <c:idx val="1"/>
          <c:order val="1"/>
          <c:tx>
            <c:strRef>
              <c:f>재현OD!$J$4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재현OD!$J$5:$J$10</c:f>
              <c:numCache>
                <c:formatCode>General</c:formatCode>
                <c:ptCount val="6"/>
                <c:pt idx="0">
                  <c:v>8.3143681712485984E-2</c:v>
                </c:pt>
                <c:pt idx="1">
                  <c:v>0.28848640351834198</c:v>
                </c:pt>
                <c:pt idx="2">
                  <c:v>0.5479079186546314</c:v>
                </c:pt>
                <c:pt idx="3">
                  <c:v>0.80834089995936176</c:v>
                </c:pt>
                <c:pt idx="4">
                  <c:v>1.1102095426616461</c:v>
                </c:pt>
                <c:pt idx="5">
                  <c:v>1.1391367333249851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9E-406F-A459-049AD15481AE}"/>
            </c:ext>
          </c:extLst>
        </c:ser>
        <c:ser>
          <c:idx val="2"/>
          <c:order val="2"/>
          <c:tx>
            <c:strRef>
              <c:f>재현OD!$K$4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재현OD!$H$5:$H$10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재현OD!$K$5:$K$10</c:f>
              <c:numCache>
                <c:formatCode>General</c:formatCode>
                <c:ptCount val="6"/>
                <c:pt idx="0">
                  <c:v>8.6943995683703701E-2</c:v>
                </c:pt>
                <c:pt idx="1">
                  <c:v>0.26349878094300311</c:v>
                </c:pt>
                <c:pt idx="2">
                  <c:v>0.49502172205491346</c:v>
                </c:pt>
                <c:pt idx="3">
                  <c:v>0.742163368566776</c:v>
                </c:pt>
                <c:pt idx="4">
                  <c:v>1.0521977813456789</c:v>
                </c:pt>
                <c:pt idx="5">
                  <c:v>1.0793586625096361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9E-406F-A459-049AD1548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2336"/>
        <c:axId val="282182728"/>
      </c:lineChart>
      <c:catAx>
        <c:axId val="28218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2728"/>
        <c:crosses val="autoZero"/>
        <c:auto val="1"/>
        <c:lblAlgn val="ctr"/>
        <c:lblOffset val="100"/>
        <c:noMultiLvlLbl val="0"/>
      </c:catAx>
      <c:valAx>
        <c:axId val="282182728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mtClean="0"/>
              <a:t>LB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>
                  <a:shade val="4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42000"/>
                </a:schemeClr>
              </a:solidFill>
              <a:ln w="9525">
                <a:solidFill>
                  <a:schemeClr val="accent4">
                    <a:shade val="42000"/>
                  </a:schemeClr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OD!$L$12:$L$17</c:f>
              <c:numCache>
                <c:formatCode>General</c:formatCode>
                <c:ptCount val="6"/>
                <c:pt idx="0">
                  <c:v>0.19066596766429583</c:v>
                </c:pt>
                <c:pt idx="1">
                  <c:v>0.55862262699678489</c:v>
                </c:pt>
                <c:pt idx="2">
                  <c:v>0.72387223482739427</c:v>
                </c:pt>
                <c:pt idx="3">
                  <c:v>0.72091666023607814</c:v>
                </c:pt>
                <c:pt idx="4">
                  <c:v>0.8083020541999838</c:v>
                </c:pt>
                <c:pt idx="5">
                  <c:v>0.70458843012499961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95-4EA9-B0A7-94BEE2BD4356}"/>
            </c:ext>
          </c:extLst>
        </c:ser>
        <c:ser>
          <c:idx val="2"/>
          <c:order val="2"/>
          <c:spPr>
            <a:ln w="28575" cap="rnd">
              <a:solidFill>
                <a:schemeClr val="accent4">
                  <a:shade val="6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8000"/>
                </a:schemeClr>
              </a:solidFill>
              <a:ln w="9525">
                <a:solidFill>
                  <a:schemeClr val="accent4">
                    <a:shade val="68000"/>
                  </a:schemeClr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OD!$N$12:$N$17</c:f>
              <c:numCache>
                <c:formatCode>General</c:formatCode>
                <c:ptCount val="6"/>
                <c:pt idx="0">
                  <c:v>0.19736802896207828</c:v>
                </c:pt>
                <c:pt idx="1">
                  <c:v>0.5804486066550345</c:v>
                </c:pt>
                <c:pt idx="2">
                  <c:v>0.74644711609384218</c:v>
                </c:pt>
                <c:pt idx="3">
                  <c:v>0.74044382774784268</c:v>
                </c:pt>
                <c:pt idx="4">
                  <c:v>0.79947837817911571</c:v>
                </c:pt>
                <c:pt idx="5">
                  <c:v>0.72469960754862139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95-4EA9-B0A7-94BEE2BD4356}"/>
            </c:ext>
          </c:extLst>
        </c:ser>
        <c:ser>
          <c:idx val="4"/>
          <c:order val="4"/>
          <c:spPr>
            <a:ln w="28575" cap="rnd">
              <a:solidFill>
                <a:schemeClr val="accent4">
                  <a:shade val="9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93000"/>
                </a:schemeClr>
              </a:solidFill>
              <a:ln w="9525">
                <a:solidFill>
                  <a:schemeClr val="accent4">
                    <a:shade val="93000"/>
                  </a:schemeClr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OD!$P$12:$P$17</c:f>
              <c:numCache>
                <c:formatCode>General</c:formatCode>
                <c:ptCount val="6"/>
                <c:pt idx="0">
                  <c:v>0.19512882374356569</c:v>
                </c:pt>
                <c:pt idx="1">
                  <c:v>0.57548481738652391</c:v>
                </c:pt>
                <c:pt idx="2">
                  <c:v>0.74027449876157414</c:v>
                </c:pt>
                <c:pt idx="3">
                  <c:v>0.72585497601979454</c:v>
                </c:pt>
                <c:pt idx="4">
                  <c:v>0.76048539152671824</c:v>
                </c:pt>
                <c:pt idx="5">
                  <c:v>0.70767400904911015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95-4EA9-B0A7-94BEE2BD4356}"/>
            </c:ext>
          </c:extLst>
        </c:ser>
        <c:ser>
          <c:idx val="6"/>
          <c:order val="6"/>
          <c:spPr>
            <a:ln w="28575" cap="rnd">
              <a:solidFill>
                <a:schemeClr val="accent4">
                  <a:tint val="8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1000"/>
                </a:schemeClr>
              </a:solidFill>
              <a:ln w="9525">
                <a:solidFill>
                  <a:schemeClr val="accent4">
                    <a:tint val="81000"/>
                  </a:schemeClr>
                </a:solidFill>
              </a:ln>
              <a:effectLst/>
            </c:spPr>
          </c:marker>
          <c:cat>
            <c:strRef>
              <c:f>OD!$A$12:$A$17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OD!$R$12:$R$17</c:f>
              <c:numCache>
                <c:formatCode>General</c:formatCode>
                <c:ptCount val="6"/>
                <c:pt idx="0">
                  <c:v>0.19920835632442366</c:v>
                </c:pt>
                <c:pt idx="1">
                  <c:v>0.5890311374281969</c:v>
                </c:pt>
                <c:pt idx="2">
                  <c:v>0.73341405661383807</c:v>
                </c:pt>
                <c:pt idx="3">
                  <c:v>0.73005532750331903</c:v>
                </c:pt>
                <c:pt idx="4">
                  <c:v>0.68591855596236995</c:v>
                </c:pt>
                <c:pt idx="5">
                  <c:v>0.70811934239419538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95-4EA9-B0A7-94BEE2BD4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45136"/>
        <c:axId val="2255455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4">
                        <a:shade val="5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shade val="55000"/>
                      </a:schemeClr>
                    </a:solidFill>
                    <a:ln w="9525">
                      <a:solidFill>
                        <a:schemeClr val="accent4">
                          <a:shade val="55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OD!$A$12:$A$17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OD!$M$12:$M$17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CD95-4EA9-B0A7-94BEE2BD4356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>
                        <a:shade val="8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shade val="80000"/>
                      </a:schemeClr>
                    </a:solidFill>
                    <a:ln w="9525">
                      <a:solidFill>
                        <a:schemeClr val="accent4">
                          <a:shade val="8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OD!$A$12:$A$17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OD!$O$12:$O$17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D95-4EA9-B0A7-94BEE2BD4356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4">
                        <a:tint val="94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tint val="94000"/>
                      </a:schemeClr>
                    </a:solidFill>
                    <a:ln w="9525">
                      <a:solidFill>
                        <a:schemeClr val="accent4">
                          <a:tint val="94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OD!$A$12:$A$17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OD!$Q$12:$Q$17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D95-4EA9-B0A7-94BEE2BD4356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4">
                        <a:tint val="69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tint val="69000"/>
                      </a:schemeClr>
                    </a:solidFill>
                    <a:ln w="9525">
                      <a:solidFill>
                        <a:schemeClr val="accent4">
                          <a:tint val="69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OD!$A$12:$A$17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OD!$S$12:$S$17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D95-4EA9-B0A7-94BEE2BD4356}"/>
                  </c:ext>
                </c:extLst>
              </c15:ser>
            </c15:filteredLineSeries>
            <c15:filteredLineSeries>
              <c15:ser>
                <c:idx val="8"/>
                <c:order val="8"/>
                <c:spPr>
                  <a:ln w="28575" cap="rnd">
                    <a:solidFill>
                      <a:schemeClr val="accent4">
                        <a:tint val="56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tint val="56000"/>
                      </a:schemeClr>
                    </a:solidFill>
                    <a:ln w="9525">
                      <a:solidFill>
                        <a:schemeClr val="accent4">
                          <a:tint val="56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OD!$A$12:$A$17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OD!$T$12:$T$17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D95-4EA9-B0A7-94BEE2BD4356}"/>
                  </c:ext>
                </c:extLst>
              </c15:ser>
            </c15:filteredLineSeries>
            <c15:filteredLineSeries>
              <c15:ser>
                <c:idx val="9"/>
                <c:order val="9"/>
                <c:spPr>
                  <a:ln w="28575" cap="rnd">
                    <a:solidFill>
                      <a:schemeClr val="accent4">
                        <a:tint val="43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tint val="43000"/>
                      </a:schemeClr>
                    </a:solidFill>
                    <a:ln w="9525">
                      <a:solidFill>
                        <a:schemeClr val="accent4">
                          <a:tint val="43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OD!$A$12:$A$17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OD!$U$12:$U$17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D95-4EA9-B0A7-94BEE2BD4356}"/>
                  </c:ext>
                </c:extLst>
              </c15:ser>
            </c15:filteredLineSeries>
          </c:ext>
        </c:extLst>
      </c:lineChart>
      <c:catAx>
        <c:axId val="225545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5528"/>
        <c:crosses val="autoZero"/>
        <c:auto val="1"/>
        <c:lblAlgn val="ctr"/>
        <c:lblOffset val="100"/>
        <c:noMultiLvlLbl val="0"/>
      </c:catAx>
      <c:valAx>
        <c:axId val="225545528"/>
        <c:scaling>
          <c:orientation val="minMax"/>
          <c:max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0.1% 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재현OD!$I$12:$I$17</c:f>
              <c:numCache>
                <c:formatCode>General</c:formatCode>
                <c:ptCount val="6"/>
                <c:pt idx="0">
                  <c:v>8.6015967809859706E-2</c:v>
                </c:pt>
                <c:pt idx="1">
                  <c:v>0.13276792785883085</c:v>
                </c:pt>
                <c:pt idx="2">
                  <c:v>0.21216353826912016</c:v>
                </c:pt>
                <c:pt idx="3">
                  <c:v>0.3401798840414203</c:v>
                </c:pt>
                <c:pt idx="4">
                  <c:v>0.65401525085289558</c:v>
                </c:pt>
                <c:pt idx="5">
                  <c:v>0.70056084583477052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6-4493-A53F-E30C43358B34}"/>
            </c:ext>
          </c:extLst>
        </c:ser>
        <c:ser>
          <c:idx val="1"/>
          <c:order val="1"/>
          <c:tx>
            <c:strRef>
              <c:f>재현OD!$J$4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재현OD!$J$12:$J$17</c:f>
              <c:numCache>
                <c:formatCode>General</c:formatCode>
                <c:ptCount val="6"/>
                <c:pt idx="0">
                  <c:v>8.244237771114489E-2</c:v>
                </c:pt>
                <c:pt idx="1">
                  <c:v>0.132100453797516</c:v>
                </c:pt>
                <c:pt idx="2">
                  <c:v>0.22063736917321672</c:v>
                </c:pt>
                <c:pt idx="3">
                  <c:v>0.3850612393870918</c:v>
                </c:pt>
                <c:pt idx="4">
                  <c:v>0.69118155924655766</c:v>
                </c:pt>
                <c:pt idx="5">
                  <c:v>0.7178818743866362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E6-4493-A53F-E30C43358B34}"/>
            </c:ext>
          </c:extLst>
        </c:ser>
        <c:ser>
          <c:idx val="2"/>
          <c:order val="2"/>
          <c:tx>
            <c:strRef>
              <c:f>재현OD!$K$4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재현OD!$H$12:$H$17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재현OD!$K$12:$K$17</c:f>
              <c:numCache>
                <c:formatCode>General</c:formatCode>
                <c:ptCount val="6"/>
                <c:pt idx="0">
                  <c:v>7.8914183915368738E-2</c:v>
                </c:pt>
                <c:pt idx="1">
                  <c:v>0.12970120900121684</c:v>
                </c:pt>
                <c:pt idx="2">
                  <c:v>0.21629935501428804</c:v>
                </c:pt>
                <c:pt idx="3">
                  <c:v>0.36692623251255507</c:v>
                </c:pt>
                <c:pt idx="4">
                  <c:v>0.63990494234491857</c:v>
                </c:pt>
                <c:pt idx="5">
                  <c:v>0.65127895850411666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E6-4493-A53F-E30C43358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3512"/>
        <c:axId val="282183904"/>
      </c:lineChart>
      <c:catAx>
        <c:axId val="28218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3904"/>
        <c:crosses val="autoZero"/>
        <c:auto val="1"/>
        <c:lblAlgn val="ctr"/>
        <c:lblOffset val="100"/>
        <c:noMultiLvlLbl val="0"/>
      </c:catAx>
      <c:valAx>
        <c:axId val="282183904"/>
        <c:scaling>
          <c:orientation val="minMax"/>
          <c:max val="1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3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0.5% acetate OD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재현OD!$I$4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재현OD!$H$19:$H$24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재현OD!$I$19:$I$24</c:f>
              <c:numCache>
                <c:formatCode>General</c:formatCode>
                <c:ptCount val="6"/>
                <c:pt idx="0">
                  <c:v>6.924246957147466E-2</c:v>
                </c:pt>
                <c:pt idx="1">
                  <c:v>8.1681226441030513E-2</c:v>
                </c:pt>
                <c:pt idx="2">
                  <c:v>8.3271411242845705E-2</c:v>
                </c:pt>
                <c:pt idx="3">
                  <c:v>8.3219357631186958E-2</c:v>
                </c:pt>
                <c:pt idx="4">
                  <c:v>0.10161048175737691</c:v>
                </c:pt>
                <c:pt idx="5">
                  <c:v>0.12390038502919432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9F-46BE-9B24-DF2A9A14442F}"/>
            </c:ext>
          </c:extLst>
        </c:ser>
        <c:ser>
          <c:idx val="1"/>
          <c:order val="1"/>
          <c:tx>
            <c:strRef>
              <c:f>재현OD!$J$4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재현OD!$H$19:$H$24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재현OD!$J$19:$J$24</c:f>
              <c:numCache>
                <c:formatCode>General</c:formatCode>
                <c:ptCount val="6"/>
                <c:pt idx="0">
                  <c:v>8.0639510294069572E-2</c:v>
                </c:pt>
                <c:pt idx="1">
                  <c:v>7.4164999364994794E-2</c:v>
                </c:pt>
                <c:pt idx="2">
                  <c:v>7.5383539810654529E-2</c:v>
                </c:pt>
                <c:pt idx="3">
                  <c:v>7.5182143235060298E-2</c:v>
                </c:pt>
                <c:pt idx="4">
                  <c:v>9.0069887041304891E-2</c:v>
                </c:pt>
                <c:pt idx="5">
                  <c:v>0.10856928370135316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9F-46BE-9B24-DF2A9A14442F}"/>
            </c:ext>
          </c:extLst>
        </c:ser>
        <c:ser>
          <c:idx val="2"/>
          <c:order val="2"/>
          <c:tx>
            <c:strRef>
              <c:f>재현OD!$K$4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재현OD!$H$19:$H$24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재현OD!$K$19:$K$24</c:f>
              <c:numCache>
                <c:formatCode>General</c:formatCode>
                <c:ptCount val="6"/>
                <c:pt idx="0">
                  <c:v>7.0657591713076479E-2</c:v>
                </c:pt>
                <c:pt idx="1">
                  <c:v>7.8913511143621606E-2</c:v>
                </c:pt>
                <c:pt idx="2">
                  <c:v>7.9440746693794945E-2</c:v>
                </c:pt>
                <c:pt idx="3">
                  <c:v>7.8337147800585621E-2</c:v>
                </c:pt>
                <c:pt idx="4">
                  <c:v>7.6904021691770047E-2</c:v>
                </c:pt>
                <c:pt idx="5">
                  <c:v>8.0991739860991216E-2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9F-46BE-9B24-DF2A9A144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4688"/>
        <c:axId val="282185080"/>
      </c:lineChart>
      <c:catAx>
        <c:axId val="28218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5080"/>
        <c:crosses val="autoZero"/>
        <c:auto val="1"/>
        <c:lblAlgn val="ctr"/>
        <c:lblOffset val="100"/>
        <c:noMultiLvlLbl val="0"/>
      </c:catAx>
      <c:valAx>
        <c:axId val="282185080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'재현 Flu'!$J$4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'재현 Flu'!$I$5:$I$10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Flu'!$J$5:$J$10</c:f>
              <c:numCache>
                <c:formatCode>General</c:formatCode>
                <c:ptCount val="6"/>
                <c:pt idx="0">
                  <c:v>422</c:v>
                </c:pt>
                <c:pt idx="1">
                  <c:v>633</c:v>
                </c:pt>
                <c:pt idx="2">
                  <c:v>1877</c:v>
                </c:pt>
                <c:pt idx="3">
                  <c:v>4810.5</c:v>
                </c:pt>
                <c:pt idx="4">
                  <c:v>19465</c:v>
                </c:pt>
                <c:pt idx="5">
                  <c:v>23026.5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0-41F7-8F1C-CA24DF02EF99}"/>
            </c:ext>
          </c:extLst>
        </c:ser>
        <c:ser>
          <c:idx val="1"/>
          <c:order val="1"/>
          <c:tx>
            <c:strRef>
              <c:f>'재현 Flu'!$K$4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'재현 Flu'!$I$5:$I$10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Flu'!$K$5:$K$10</c:f>
              <c:numCache>
                <c:formatCode>General</c:formatCode>
                <c:ptCount val="6"/>
                <c:pt idx="0">
                  <c:v>412</c:v>
                </c:pt>
                <c:pt idx="1">
                  <c:v>1532</c:v>
                </c:pt>
                <c:pt idx="2">
                  <c:v>30930.5</c:v>
                </c:pt>
                <c:pt idx="3">
                  <c:v>99034.5</c:v>
                </c:pt>
                <c:pt idx="4">
                  <c:v>260106</c:v>
                </c:pt>
                <c:pt idx="5">
                  <c:v>275380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F0-41F7-8F1C-CA24DF02EF99}"/>
            </c:ext>
          </c:extLst>
        </c:ser>
        <c:ser>
          <c:idx val="2"/>
          <c:order val="2"/>
          <c:tx>
            <c:strRef>
              <c:f>'재현 Flu'!$L$4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'재현 Flu'!$I$5:$I$10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Flu'!$L$5:$L$10</c:f>
              <c:numCache>
                <c:formatCode>General</c:formatCode>
                <c:ptCount val="6"/>
                <c:pt idx="0">
                  <c:v>416</c:v>
                </c:pt>
                <c:pt idx="1">
                  <c:v>3697</c:v>
                </c:pt>
                <c:pt idx="2">
                  <c:v>41356</c:v>
                </c:pt>
                <c:pt idx="3">
                  <c:v>114473</c:v>
                </c:pt>
                <c:pt idx="4">
                  <c:v>320717.5</c:v>
                </c:pt>
                <c:pt idx="5">
                  <c:v>350341.5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0-41F7-8F1C-CA24DF02E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185864"/>
        <c:axId val="282186256"/>
      </c:barChart>
      <c:catAx>
        <c:axId val="28218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6256"/>
        <c:crosses val="autoZero"/>
        <c:auto val="1"/>
        <c:lblAlgn val="ctr"/>
        <c:lblOffset val="100"/>
        <c:noMultiLvlLbl val="0"/>
      </c:catAx>
      <c:valAx>
        <c:axId val="282186256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5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 0.1% 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'재현 Flu'!$J$4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'재현 Flu'!$I$12:$I$17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Flu'!$J$12:$J$17</c:f>
              <c:numCache>
                <c:formatCode>General</c:formatCode>
                <c:ptCount val="6"/>
                <c:pt idx="0">
                  <c:v>230</c:v>
                </c:pt>
                <c:pt idx="1">
                  <c:v>469</c:v>
                </c:pt>
                <c:pt idx="2">
                  <c:v>758</c:v>
                </c:pt>
                <c:pt idx="3">
                  <c:v>1369</c:v>
                </c:pt>
                <c:pt idx="4">
                  <c:v>12676.5</c:v>
                </c:pt>
                <c:pt idx="5">
                  <c:v>17031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7BE-970A-3E82A4EA4AA9}"/>
            </c:ext>
          </c:extLst>
        </c:ser>
        <c:ser>
          <c:idx val="1"/>
          <c:order val="1"/>
          <c:tx>
            <c:strRef>
              <c:f>'재현 Flu'!$K$4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'재현 Flu'!$I$12:$I$17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Flu'!$K$12:$K$17</c:f>
              <c:numCache>
                <c:formatCode>General</c:formatCode>
                <c:ptCount val="6"/>
                <c:pt idx="0">
                  <c:v>277</c:v>
                </c:pt>
                <c:pt idx="1">
                  <c:v>2193</c:v>
                </c:pt>
                <c:pt idx="2">
                  <c:v>9324</c:v>
                </c:pt>
                <c:pt idx="3">
                  <c:v>30143.5</c:v>
                </c:pt>
                <c:pt idx="4">
                  <c:v>69032</c:v>
                </c:pt>
                <c:pt idx="5">
                  <c:v>69010.5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4-47BE-970A-3E82A4EA4AA9}"/>
            </c:ext>
          </c:extLst>
        </c:ser>
        <c:ser>
          <c:idx val="2"/>
          <c:order val="2"/>
          <c:tx>
            <c:strRef>
              <c:f>'재현 Flu'!$L$4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'재현 Flu'!$I$12:$I$17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Flu'!$L$12:$L$17</c:f>
              <c:numCache>
                <c:formatCode>General</c:formatCode>
                <c:ptCount val="6"/>
                <c:pt idx="0">
                  <c:v>259</c:v>
                </c:pt>
                <c:pt idx="1">
                  <c:v>4174.5</c:v>
                </c:pt>
                <c:pt idx="2">
                  <c:v>16600</c:v>
                </c:pt>
                <c:pt idx="3">
                  <c:v>46499.5</c:v>
                </c:pt>
                <c:pt idx="4">
                  <c:v>127635.5</c:v>
                </c:pt>
                <c:pt idx="5">
                  <c:v>127779.5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4-47BE-970A-3E82A4EA4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187040"/>
        <c:axId val="282187432"/>
      </c:barChart>
      <c:catAx>
        <c:axId val="28218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7432"/>
        <c:crosses val="autoZero"/>
        <c:auto val="1"/>
        <c:lblAlgn val="ctr"/>
        <c:lblOffset val="100"/>
        <c:noMultiLvlLbl val="0"/>
      </c:catAx>
      <c:valAx>
        <c:axId val="282187432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M9</a:t>
            </a:r>
            <a:r>
              <a:rPr lang="en-US" altLang="ko-KR" baseline="0"/>
              <a:t> 0.5% acetate flu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'재현 Flu'!$J$4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'재현 Flu'!$I$19:$I$24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Flu'!$J$19:$J$24</c:f>
              <c:numCache>
                <c:formatCode>General</c:formatCode>
                <c:ptCount val="6"/>
                <c:pt idx="0">
                  <c:v>322</c:v>
                </c:pt>
                <c:pt idx="1">
                  <c:v>416</c:v>
                </c:pt>
                <c:pt idx="2">
                  <c:v>457</c:v>
                </c:pt>
                <c:pt idx="3">
                  <c:v>505</c:v>
                </c:pt>
                <c:pt idx="4">
                  <c:v>1283</c:v>
                </c:pt>
                <c:pt idx="5">
                  <c:v>2231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E1-455A-8712-A4481DC08F39}"/>
            </c:ext>
          </c:extLst>
        </c:ser>
        <c:ser>
          <c:idx val="1"/>
          <c:order val="1"/>
          <c:tx>
            <c:strRef>
              <c:f>'재현 Flu'!$K$4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'재현 Flu'!$I$19:$I$24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Flu'!$K$19:$K$24</c:f>
              <c:numCache>
                <c:formatCode>General</c:formatCode>
                <c:ptCount val="6"/>
                <c:pt idx="0">
                  <c:v>265</c:v>
                </c:pt>
                <c:pt idx="1">
                  <c:v>404</c:v>
                </c:pt>
                <c:pt idx="2">
                  <c:v>457</c:v>
                </c:pt>
                <c:pt idx="3">
                  <c:v>600</c:v>
                </c:pt>
                <c:pt idx="4">
                  <c:v>1847</c:v>
                </c:pt>
                <c:pt idx="5">
                  <c:v>3152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E1-455A-8712-A4481DC08F39}"/>
            </c:ext>
          </c:extLst>
        </c:ser>
        <c:ser>
          <c:idx val="2"/>
          <c:order val="2"/>
          <c:tx>
            <c:strRef>
              <c:f>'재현 Flu'!$L$4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'재현 Flu'!$I$19:$I$24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'재현 Flu'!$L$19:$L$24</c:f>
              <c:numCache>
                <c:formatCode>General</c:formatCode>
                <c:ptCount val="6"/>
                <c:pt idx="0">
                  <c:v>310</c:v>
                </c:pt>
                <c:pt idx="1">
                  <c:v>436</c:v>
                </c:pt>
                <c:pt idx="2">
                  <c:v>528</c:v>
                </c:pt>
                <c:pt idx="3">
                  <c:v>686</c:v>
                </c:pt>
                <c:pt idx="4">
                  <c:v>1465</c:v>
                </c:pt>
                <c:pt idx="5">
                  <c:v>1816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E1-455A-8712-A4481DC08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8216"/>
        <c:axId val="282188608"/>
      </c:lineChart>
      <c:catAx>
        <c:axId val="28218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8608"/>
        <c:crosses val="autoZero"/>
        <c:auto val="1"/>
        <c:lblAlgn val="ctr"/>
        <c:lblOffset val="100"/>
        <c:noMultiLvlLbl val="0"/>
      </c:catAx>
      <c:valAx>
        <c:axId val="282188608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LB-LB-M9 (</a:t>
            </a:r>
            <a:r>
              <a:rPr lang="en-US" altLang="ko-KR" sz="1100" dirty="0" err="1"/>
              <a:t>freeze+glycerol</a:t>
            </a:r>
            <a:r>
              <a:rPr lang="en-US" altLang="ko-KR" sz="1100" dirty="0"/>
              <a:t>)</a:t>
            </a:r>
            <a:endParaRPr lang="ko-KR" altLang="en-US" sz="11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OD!$O$4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OD!$O$5:$O$10</c:f>
              <c:numCache>
                <c:formatCode>General</c:formatCode>
                <c:ptCount val="6"/>
                <c:pt idx="0">
                  <c:v>8.4517235277641878E-2</c:v>
                </c:pt>
                <c:pt idx="1">
                  <c:v>0.27375086138112048</c:v>
                </c:pt>
                <c:pt idx="2">
                  <c:v>0.544481027327676</c:v>
                </c:pt>
                <c:pt idx="3">
                  <c:v>0.56670481501569059</c:v>
                </c:pt>
                <c:pt idx="4">
                  <c:v>1.0693931536221082</c:v>
                </c:pt>
                <c:pt idx="5">
                  <c:v>1.119517791621361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F5-4D7E-9C89-2488B4324C81}"/>
            </c:ext>
          </c:extLst>
        </c:ser>
        <c:ser>
          <c:idx val="1"/>
          <c:order val="1"/>
          <c:tx>
            <c:strRef>
              <c:f>OD!$P$4</c:f>
              <c:strCache>
                <c:ptCount val="1"/>
                <c:pt idx="0">
                  <c:v>0.01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OD!$P$5:$P$10</c:f>
              <c:numCache>
                <c:formatCode>General</c:formatCode>
                <c:ptCount val="6"/>
                <c:pt idx="0">
                  <c:v>8.3981881093964483E-2</c:v>
                </c:pt>
                <c:pt idx="1">
                  <c:v>0.26904066611113164</c:v>
                </c:pt>
                <c:pt idx="2">
                  <c:v>0.54037459749568573</c:v>
                </c:pt>
                <c:pt idx="3">
                  <c:v>0.56595401095127662</c:v>
                </c:pt>
                <c:pt idx="4">
                  <c:v>1.0789993653295404</c:v>
                </c:pt>
                <c:pt idx="5">
                  <c:v>1.1361994229275254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F5-4D7E-9C89-2488B4324C81}"/>
            </c:ext>
          </c:extLst>
        </c:ser>
        <c:ser>
          <c:idx val="2"/>
          <c:order val="2"/>
          <c:tx>
            <c:strRef>
              <c:f>OD!$Q$4</c:f>
              <c:strCache>
                <c:ptCount val="1"/>
                <c:pt idx="0">
                  <c:v>0.1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OD!$Q$5:$Q$10</c:f>
              <c:numCache>
                <c:formatCode>General</c:formatCode>
                <c:ptCount val="6"/>
                <c:pt idx="0">
                  <c:v>8.5319604714142072E-2</c:v>
                </c:pt>
                <c:pt idx="1">
                  <c:v>0.27102079392050377</c:v>
                </c:pt>
                <c:pt idx="2">
                  <c:v>0.54494180707560558</c:v>
                </c:pt>
                <c:pt idx="3">
                  <c:v>0.56226810503749891</c:v>
                </c:pt>
                <c:pt idx="4">
                  <c:v>1.0728645413568016</c:v>
                </c:pt>
                <c:pt idx="5">
                  <c:v>1.1228454769722895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F5-4D7E-9C89-2488B4324C81}"/>
            </c:ext>
          </c:extLst>
        </c:ser>
        <c:ser>
          <c:idx val="3"/>
          <c:order val="3"/>
          <c:tx>
            <c:strRef>
              <c:f>OD!$R$4</c:f>
              <c:strCache>
                <c:ptCount val="1"/>
                <c:pt idx="0">
                  <c:v>1 uM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OD!$R$5:$R$10</c:f>
              <c:numCache>
                <c:formatCode>General</c:formatCode>
                <c:ptCount val="6"/>
                <c:pt idx="0">
                  <c:v>8.6250743041170697E-2</c:v>
                </c:pt>
                <c:pt idx="1">
                  <c:v>0.27017807803558602</c:v>
                </c:pt>
                <c:pt idx="2">
                  <c:v>0.54422552329275442</c:v>
                </c:pt>
                <c:pt idx="3">
                  <c:v>0.55703403502401627</c:v>
                </c:pt>
                <c:pt idx="4">
                  <c:v>1.083184383670297</c:v>
                </c:pt>
                <c:pt idx="5">
                  <c:v>1.1317642734397222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F5-4D7E-9C89-2488B4324C81}"/>
            </c:ext>
          </c:extLst>
        </c:ser>
        <c:ser>
          <c:idx val="4"/>
          <c:order val="4"/>
          <c:tx>
            <c:strRef>
              <c:f>OD!$S$4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OD!$N$5:$N$10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OD!$S$5:$S$10</c:f>
              <c:numCache>
                <c:formatCode>General</c:formatCode>
                <c:ptCount val="6"/>
                <c:pt idx="0">
                  <c:v>8.6783884322179483E-2</c:v>
                </c:pt>
                <c:pt idx="1">
                  <c:v>0.27966433489323761</c:v>
                </c:pt>
                <c:pt idx="2">
                  <c:v>0.54976686161993082</c:v>
                </c:pt>
                <c:pt idx="3">
                  <c:v>0.5591141010266758</c:v>
                </c:pt>
                <c:pt idx="4">
                  <c:v>1.0724440483889044</c:v>
                </c:pt>
                <c:pt idx="5">
                  <c:v>1.1098925981719718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F5-4D7E-9C89-2488B4324C81}"/>
            </c:ext>
          </c:extLst>
        </c:ser>
        <c:ser>
          <c:idx val="5"/>
          <c:order val="5"/>
          <c:tx>
            <c:strRef>
              <c:f>OD!$T$4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OD!$N$5:$N$10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OD!$T$5:$T$10</c:f>
              <c:numCache>
                <c:formatCode>General</c:formatCode>
                <c:ptCount val="6"/>
                <c:pt idx="0">
                  <c:v>9.276599077190914E-2</c:v>
                </c:pt>
                <c:pt idx="1">
                  <c:v>0.27684467919764522</c:v>
                </c:pt>
                <c:pt idx="2">
                  <c:v>0.542338005592085</c:v>
                </c:pt>
                <c:pt idx="3">
                  <c:v>0.54451583524959624</c:v>
                </c:pt>
                <c:pt idx="4">
                  <c:v>1.0576296565182837</c:v>
                </c:pt>
                <c:pt idx="5">
                  <c:v>1.0971679418665472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F5-4D7E-9C89-2488B4324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89392"/>
        <c:axId val="282189784"/>
      </c:lineChart>
      <c:catAx>
        <c:axId val="2821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9784"/>
        <c:crosses val="autoZero"/>
        <c:auto val="1"/>
        <c:lblAlgn val="ctr"/>
        <c:lblOffset val="100"/>
        <c:noMultiLvlLbl val="0"/>
      </c:catAx>
      <c:valAx>
        <c:axId val="28218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LB-M9 (glycerol)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OD!$O$4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OD!$O$12:$O$17</c:f>
              <c:numCache>
                <c:formatCode>General</c:formatCode>
                <c:ptCount val="6"/>
                <c:pt idx="0">
                  <c:v>8.0410451747089745E-2</c:v>
                </c:pt>
                <c:pt idx="1">
                  <c:v>9.7129361352938343E-2</c:v>
                </c:pt>
                <c:pt idx="2">
                  <c:v>0.18015168857619607</c:v>
                </c:pt>
                <c:pt idx="3">
                  <c:v>0.24638769745020636</c:v>
                </c:pt>
                <c:pt idx="4">
                  <c:v>0.84752723020395826</c:v>
                </c:pt>
                <c:pt idx="5">
                  <c:v>1.0204895636897202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1-4418-B0B6-E445CD505B08}"/>
            </c:ext>
          </c:extLst>
        </c:ser>
        <c:ser>
          <c:idx val="1"/>
          <c:order val="1"/>
          <c:tx>
            <c:strRef>
              <c:f>OD!$P$4</c:f>
              <c:strCache>
                <c:ptCount val="1"/>
                <c:pt idx="0">
                  <c:v>0.01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OD!$P$12:$P$17</c:f>
              <c:numCache>
                <c:formatCode>General</c:formatCode>
                <c:ptCount val="6"/>
                <c:pt idx="0">
                  <c:v>7.9643578872170745E-2</c:v>
                </c:pt>
                <c:pt idx="1">
                  <c:v>9.6964068820761001E-2</c:v>
                </c:pt>
                <c:pt idx="2">
                  <c:v>0.18292736336828225</c:v>
                </c:pt>
                <c:pt idx="3">
                  <c:v>0.25149693783384142</c:v>
                </c:pt>
                <c:pt idx="4">
                  <c:v>0.8414530818517667</c:v>
                </c:pt>
                <c:pt idx="5">
                  <c:v>1.0120497317472255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B1-4418-B0B6-E445CD505B08}"/>
            </c:ext>
          </c:extLst>
        </c:ser>
        <c:ser>
          <c:idx val="2"/>
          <c:order val="2"/>
          <c:tx>
            <c:strRef>
              <c:f>OD!$Q$4</c:f>
              <c:strCache>
                <c:ptCount val="1"/>
                <c:pt idx="0">
                  <c:v>0.1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OD!$Q$12:$Q$17</c:f>
              <c:numCache>
                <c:formatCode>General</c:formatCode>
                <c:ptCount val="6"/>
                <c:pt idx="0">
                  <c:v>8.487511743526352E-2</c:v>
                </c:pt>
                <c:pt idx="1">
                  <c:v>0.10225616619599359</c:v>
                </c:pt>
                <c:pt idx="2">
                  <c:v>0.19307973441889242</c:v>
                </c:pt>
                <c:pt idx="3">
                  <c:v>0.26948944144321235</c:v>
                </c:pt>
                <c:pt idx="4">
                  <c:v>0.84515104890802994</c:v>
                </c:pt>
                <c:pt idx="5">
                  <c:v>1.0342303450605033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B1-4418-B0B6-E445CD505B08}"/>
            </c:ext>
          </c:extLst>
        </c:ser>
        <c:ser>
          <c:idx val="3"/>
          <c:order val="3"/>
          <c:tx>
            <c:strRef>
              <c:f>OD!$R$4</c:f>
              <c:strCache>
                <c:ptCount val="1"/>
                <c:pt idx="0">
                  <c:v>1 uM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OD!$R$12:$R$17</c:f>
              <c:numCache>
                <c:formatCode>General</c:formatCode>
                <c:ptCount val="6"/>
                <c:pt idx="0">
                  <c:v>8.6880145998416453E-2</c:v>
                </c:pt>
                <c:pt idx="1">
                  <c:v>0.10312204725470975</c:v>
                </c:pt>
                <c:pt idx="2">
                  <c:v>0.1945652787110862</c:v>
                </c:pt>
                <c:pt idx="3">
                  <c:v>0.26794737662103174</c:v>
                </c:pt>
                <c:pt idx="4">
                  <c:v>0.85927342526727246</c:v>
                </c:pt>
                <c:pt idx="5">
                  <c:v>1.042130748150724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B1-4418-B0B6-E445CD505B08}"/>
            </c:ext>
          </c:extLst>
        </c:ser>
        <c:ser>
          <c:idx val="4"/>
          <c:order val="4"/>
          <c:tx>
            <c:strRef>
              <c:f>OD!$S$4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OD!$N$12:$N$17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OD!$S$12:$S$17</c:f>
              <c:numCache>
                <c:formatCode>General</c:formatCode>
                <c:ptCount val="6"/>
                <c:pt idx="0">
                  <c:v>8.3286381383602726E-2</c:v>
                </c:pt>
                <c:pt idx="1">
                  <c:v>0.10151808465583179</c:v>
                </c:pt>
                <c:pt idx="2">
                  <c:v>0.18849144649103711</c:v>
                </c:pt>
                <c:pt idx="3">
                  <c:v>0.25695535012108539</c:v>
                </c:pt>
                <c:pt idx="4">
                  <c:v>0.80150603318910152</c:v>
                </c:pt>
                <c:pt idx="5">
                  <c:v>0.99082848081196784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B1-4418-B0B6-E445CD505B08}"/>
            </c:ext>
          </c:extLst>
        </c:ser>
        <c:ser>
          <c:idx val="5"/>
          <c:order val="5"/>
          <c:tx>
            <c:strRef>
              <c:f>OD!$T$4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OD!$N$12:$N$17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OD!$T$12:$T$17</c:f>
              <c:numCache>
                <c:formatCode>General</c:formatCode>
                <c:ptCount val="6"/>
                <c:pt idx="0">
                  <c:v>8.0635765585879204E-2</c:v>
                </c:pt>
                <c:pt idx="1">
                  <c:v>9.6760128122008432E-2</c:v>
                </c:pt>
                <c:pt idx="2">
                  <c:v>0.1763396574590182</c:v>
                </c:pt>
                <c:pt idx="3">
                  <c:v>0.24462799876804284</c:v>
                </c:pt>
                <c:pt idx="4">
                  <c:v>0.7581968372609067</c:v>
                </c:pt>
                <c:pt idx="5">
                  <c:v>0.94969507061404213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B1-4418-B0B6-E445CD505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90568"/>
        <c:axId val="282190960"/>
      </c:lineChart>
      <c:catAx>
        <c:axId val="28219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90960"/>
        <c:crosses val="autoZero"/>
        <c:auto val="1"/>
        <c:lblAlgn val="ctr"/>
        <c:lblOffset val="100"/>
        <c:noMultiLvlLbl val="0"/>
      </c:catAx>
      <c:valAx>
        <c:axId val="2821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90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LB-M9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OD!$O$4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OD!$N$19:$N$24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OD!$O$19:$O$24</c:f>
              <c:numCache>
                <c:formatCode>General</c:formatCode>
                <c:ptCount val="6"/>
                <c:pt idx="0">
                  <c:v>0.10408504571070278</c:v>
                </c:pt>
                <c:pt idx="1">
                  <c:v>9.3539210930475153E-2</c:v>
                </c:pt>
                <c:pt idx="2">
                  <c:v>9.82620784860639E-2</c:v>
                </c:pt>
                <c:pt idx="3">
                  <c:v>0.11461465803253032</c:v>
                </c:pt>
                <c:pt idx="4">
                  <c:v>0.17028347220823248</c:v>
                </c:pt>
                <c:pt idx="5">
                  <c:v>0.19492545849740175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2-40C5-A7B0-991589F7B6A9}"/>
            </c:ext>
          </c:extLst>
        </c:ser>
        <c:ser>
          <c:idx val="1"/>
          <c:order val="1"/>
          <c:tx>
            <c:strRef>
              <c:f>OD!$P$4</c:f>
              <c:strCache>
                <c:ptCount val="1"/>
                <c:pt idx="0">
                  <c:v>0.01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OD!$N$19:$N$24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OD!$P$19:$P$24</c:f>
              <c:numCache>
                <c:formatCode>General</c:formatCode>
                <c:ptCount val="6"/>
                <c:pt idx="0">
                  <c:v>0.10511614069608788</c:v>
                </c:pt>
                <c:pt idx="1">
                  <c:v>9.4489187811905115E-2</c:v>
                </c:pt>
                <c:pt idx="2">
                  <c:v>9.8793413648496642E-2</c:v>
                </c:pt>
                <c:pt idx="3">
                  <c:v>0.11569391639814938</c:v>
                </c:pt>
                <c:pt idx="4">
                  <c:v>0.16676433971240812</c:v>
                </c:pt>
                <c:pt idx="5">
                  <c:v>0.19407259064842278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72-40C5-A7B0-991589F7B6A9}"/>
            </c:ext>
          </c:extLst>
        </c:ser>
        <c:ser>
          <c:idx val="2"/>
          <c:order val="2"/>
          <c:tx>
            <c:strRef>
              <c:f>OD!$Q$4</c:f>
              <c:strCache>
                <c:ptCount val="1"/>
                <c:pt idx="0">
                  <c:v>0.1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OD!$N$19:$N$24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OD!$Q$19:$Q$24</c:f>
              <c:numCache>
                <c:formatCode>General</c:formatCode>
                <c:ptCount val="6"/>
                <c:pt idx="0">
                  <c:v>9.820736867895416E-2</c:v>
                </c:pt>
                <c:pt idx="1">
                  <c:v>9.0606318039556669E-2</c:v>
                </c:pt>
                <c:pt idx="2">
                  <c:v>9.4137589360614948E-2</c:v>
                </c:pt>
                <c:pt idx="3">
                  <c:v>0.11000546592263408</c:v>
                </c:pt>
                <c:pt idx="4">
                  <c:v>0.15658826878603024</c:v>
                </c:pt>
                <c:pt idx="5">
                  <c:v>0.18906412119250043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72-40C5-A7B0-991589F7B6A9}"/>
            </c:ext>
          </c:extLst>
        </c:ser>
        <c:ser>
          <c:idx val="3"/>
          <c:order val="3"/>
          <c:tx>
            <c:strRef>
              <c:f>OD!$R$4</c:f>
              <c:strCache>
                <c:ptCount val="1"/>
                <c:pt idx="0">
                  <c:v>1 uM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OD!$N$19:$N$24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OD!$R$19:$R$24</c:f>
              <c:numCache>
                <c:formatCode>General</c:formatCode>
                <c:ptCount val="6"/>
                <c:pt idx="0">
                  <c:v>9.8793080259256316E-2</c:v>
                </c:pt>
                <c:pt idx="1">
                  <c:v>9.4640509885046714E-2</c:v>
                </c:pt>
                <c:pt idx="2">
                  <c:v>9.7395557654033238E-2</c:v>
                </c:pt>
                <c:pt idx="3">
                  <c:v>0.1125474292022281</c:v>
                </c:pt>
                <c:pt idx="4">
                  <c:v>0.15278889843669372</c:v>
                </c:pt>
                <c:pt idx="5">
                  <c:v>0.18353402765332935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72-40C5-A7B0-991589F7B6A9}"/>
            </c:ext>
          </c:extLst>
        </c:ser>
        <c:ser>
          <c:idx val="4"/>
          <c:order val="4"/>
          <c:tx>
            <c:strRef>
              <c:f>OD!$S$4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OD!$N$19:$N$24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OD!$S$19:$S$24</c:f>
              <c:numCache>
                <c:formatCode>General</c:formatCode>
                <c:ptCount val="6"/>
                <c:pt idx="0">
                  <c:v>0.10811528054862786</c:v>
                </c:pt>
                <c:pt idx="1">
                  <c:v>9.7898937794781912E-2</c:v>
                </c:pt>
                <c:pt idx="2">
                  <c:v>0.10184600410663129</c:v>
                </c:pt>
                <c:pt idx="3">
                  <c:v>0.11898278575077254</c:v>
                </c:pt>
                <c:pt idx="4">
                  <c:v>0.16423461894508107</c:v>
                </c:pt>
                <c:pt idx="5">
                  <c:v>0.17196449392562757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72-40C5-A7B0-991589F7B6A9}"/>
            </c:ext>
          </c:extLst>
        </c:ser>
        <c:ser>
          <c:idx val="5"/>
          <c:order val="5"/>
          <c:tx>
            <c:strRef>
              <c:f>OD!$T$4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OD!$N$19:$N$24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OD!$T$19:$T$24</c:f>
              <c:numCache>
                <c:formatCode>General</c:formatCode>
                <c:ptCount val="6"/>
                <c:pt idx="0">
                  <c:v>0.10709728955372887</c:v>
                </c:pt>
                <c:pt idx="1">
                  <c:v>9.7816585644671217E-2</c:v>
                </c:pt>
                <c:pt idx="2">
                  <c:v>0.10115837849273032</c:v>
                </c:pt>
                <c:pt idx="3">
                  <c:v>0.11570396283333179</c:v>
                </c:pt>
                <c:pt idx="4">
                  <c:v>0.15913631015966856</c:v>
                </c:pt>
                <c:pt idx="5">
                  <c:v>0.1642092736500014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72-40C5-A7B0-991589F7B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2191744"/>
        <c:axId val="284879320"/>
      </c:lineChart>
      <c:catAx>
        <c:axId val="28219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79320"/>
        <c:crosses val="autoZero"/>
        <c:auto val="1"/>
        <c:lblAlgn val="ctr"/>
        <c:lblOffset val="100"/>
        <c:noMultiLvlLbl val="0"/>
      </c:catAx>
      <c:valAx>
        <c:axId val="284879320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9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LB-LB-M9 (freeze, glycerol)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Flu!$O$4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Flu!$O$5:$O$10</c:f>
              <c:numCache>
                <c:formatCode>General</c:formatCode>
                <c:ptCount val="6"/>
                <c:pt idx="0">
                  <c:v>456</c:v>
                </c:pt>
                <c:pt idx="1">
                  <c:v>721</c:v>
                </c:pt>
                <c:pt idx="2">
                  <c:v>1755</c:v>
                </c:pt>
                <c:pt idx="3">
                  <c:v>2389</c:v>
                </c:pt>
                <c:pt idx="4">
                  <c:v>7679</c:v>
                </c:pt>
                <c:pt idx="5">
                  <c:v>11441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9D-4C95-A28C-ED8484343C1D}"/>
            </c:ext>
          </c:extLst>
        </c:ser>
        <c:ser>
          <c:idx val="1"/>
          <c:order val="1"/>
          <c:tx>
            <c:strRef>
              <c:f>Flu!$P$4</c:f>
              <c:strCache>
                <c:ptCount val="1"/>
                <c:pt idx="0">
                  <c:v>0.01 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Flu!$P$5:$P$10</c:f>
              <c:numCache>
                <c:formatCode>General</c:formatCode>
                <c:ptCount val="6"/>
                <c:pt idx="0">
                  <c:v>464</c:v>
                </c:pt>
                <c:pt idx="1">
                  <c:v>744</c:v>
                </c:pt>
                <c:pt idx="2">
                  <c:v>1796</c:v>
                </c:pt>
                <c:pt idx="3">
                  <c:v>2308</c:v>
                </c:pt>
                <c:pt idx="4">
                  <c:v>7412</c:v>
                </c:pt>
                <c:pt idx="5">
                  <c:v>11422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9D-4C95-A28C-ED8484343C1D}"/>
            </c:ext>
          </c:extLst>
        </c:ser>
        <c:ser>
          <c:idx val="2"/>
          <c:order val="2"/>
          <c:tx>
            <c:strRef>
              <c:f>Flu!$Q$4</c:f>
              <c:strCache>
                <c:ptCount val="1"/>
                <c:pt idx="0">
                  <c:v>0.1 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Flu!$Q$5:$Q$10</c:f>
              <c:numCache>
                <c:formatCode>General</c:formatCode>
                <c:ptCount val="6"/>
                <c:pt idx="0">
                  <c:v>443</c:v>
                </c:pt>
                <c:pt idx="1">
                  <c:v>734</c:v>
                </c:pt>
                <c:pt idx="2">
                  <c:v>1830</c:v>
                </c:pt>
                <c:pt idx="3">
                  <c:v>2384</c:v>
                </c:pt>
                <c:pt idx="4">
                  <c:v>8577.5</c:v>
                </c:pt>
                <c:pt idx="5">
                  <c:v>12708.5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9D-4C95-A28C-ED8484343C1D}"/>
            </c:ext>
          </c:extLst>
        </c:ser>
        <c:ser>
          <c:idx val="3"/>
          <c:order val="3"/>
          <c:tx>
            <c:strRef>
              <c:f>Flu!$R$4</c:f>
              <c:strCache>
                <c:ptCount val="1"/>
                <c:pt idx="0">
                  <c:v>1 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Flu!$N$5:$N$10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Flu!$R$5:$R$10</c:f>
              <c:numCache>
                <c:formatCode>General</c:formatCode>
                <c:ptCount val="6"/>
                <c:pt idx="0">
                  <c:v>467</c:v>
                </c:pt>
                <c:pt idx="1">
                  <c:v>747</c:v>
                </c:pt>
                <c:pt idx="2">
                  <c:v>3778.5</c:v>
                </c:pt>
                <c:pt idx="3">
                  <c:v>5783</c:v>
                </c:pt>
                <c:pt idx="4">
                  <c:v>60828</c:v>
                </c:pt>
                <c:pt idx="5">
                  <c:v>68034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9D-4C95-A28C-ED8484343C1D}"/>
            </c:ext>
          </c:extLst>
        </c:ser>
        <c:ser>
          <c:idx val="4"/>
          <c:order val="4"/>
          <c:tx>
            <c:strRef>
              <c:f>Flu!$S$4</c:f>
              <c:strCache>
                <c:ptCount val="1"/>
                <c:pt idx="0">
                  <c:v>10 uM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Flu!$N$5:$N$10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Flu!$S$5:$S$10</c:f>
              <c:numCache>
                <c:formatCode>General</c:formatCode>
                <c:ptCount val="6"/>
                <c:pt idx="0">
                  <c:v>476</c:v>
                </c:pt>
                <c:pt idx="1">
                  <c:v>1290</c:v>
                </c:pt>
                <c:pt idx="2">
                  <c:v>27218</c:v>
                </c:pt>
                <c:pt idx="3">
                  <c:v>41115</c:v>
                </c:pt>
                <c:pt idx="4">
                  <c:v>254679</c:v>
                </c:pt>
                <c:pt idx="5">
                  <c:v>284440.5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9D-4C95-A28C-ED8484343C1D}"/>
            </c:ext>
          </c:extLst>
        </c:ser>
        <c:ser>
          <c:idx val="5"/>
          <c:order val="5"/>
          <c:tx>
            <c:strRef>
              <c:f>Flu!$T$4</c:f>
              <c:strCache>
                <c:ptCount val="1"/>
                <c:pt idx="0">
                  <c:v>100 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Flu!$N$5:$N$10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Flu!$T$5:$T$10</c:f>
              <c:numCache>
                <c:formatCode>General</c:formatCode>
                <c:ptCount val="6"/>
                <c:pt idx="0">
                  <c:v>440</c:v>
                </c:pt>
                <c:pt idx="1">
                  <c:v>3633</c:v>
                </c:pt>
                <c:pt idx="2">
                  <c:v>43098</c:v>
                </c:pt>
                <c:pt idx="3">
                  <c:v>61062.5</c:v>
                </c:pt>
                <c:pt idx="4">
                  <c:v>307983</c:v>
                </c:pt>
                <c:pt idx="5">
                  <c:v>349666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49D-4C95-A28C-ED8484343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880104"/>
        <c:axId val="284880496"/>
      </c:barChart>
      <c:catAx>
        <c:axId val="28488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80496"/>
        <c:crosses val="autoZero"/>
        <c:auto val="1"/>
        <c:lblAlgn val="ctr"/>
        <c:lblOffset val="100"/>
        <c:noMultiLvlLbl val="0"/>
      </c:catAx>
      <c:valAx>
        <c:axId val="28488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8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LB-M9 (glycerol)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Flu!$O$4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Flu!$O$12:$O$17</c:f>
              <c:numCache>
                <c:formatCode>General</c:formatCode>
                <c:ptCount val="6"/>
                <c:pt idx="0">
                  <c:v>714</c:v>
                </c:pt>
                <c:pt idx="1">
                  <c:v>738</c:v>
                </c:pt>
                <c:pt idx="2">
                  <c:v>878</c:v>
                </c:pt>
                <c:pt idx="3">
                  <c:v>1070</c:v>
                </c:pt>
                <c:pt idx="4">
                  <c:v>4621</c:v>
                </c:pt>
                <c:pt idx="5">
                  <c:v>8706.5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A-45C1-8901-FEF8C928345B}"/>
            </c:ext>
          </c:extLst>
        </c:ser>
        <c:ser>
          <c:idx val="1"/>
          <c:order val="1"/>
          <c:tx>
            <c:strRef>
              <c:f>Flu!$P$4</c:f>
              <c:strCache>
                <c:ptCount val="1"/>
                <c:pt idx="0">
                  <c:v>0.01 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Flu!$P$12:$P$17</c:f>
              <c:numCache>
                <c:formatCode>General</c:formatCode>
                <c:ptCount val="6"/>
                <c:pt idx="0">
                  <c:v>753</c:v>
                </c:pt>
                <c:pt idx="1">
                  <c:v>764</c:v>
                </c:pt>
                <c:pt idx="2">
                  <c:v>841</c:v>
                </c:pt>
                <c:pt idx="3">
                  <c:v>1096</c:v>
                </c:pt>
                <c:pt idx="4">
                  <c:v>4606</c:v>
                </c:pt>
                <c:pt idx="5">
                  <c:v>8631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8A-45C1-8901-FEF8C928345B}"/>
            </c:ext>
          </c:extLst>
        </c:ser>
        <c:ser>
          <c:idx val="2"/>
          <c:order val="2"/>
          <c:tx>
            <c:strRef>
              <c:f>Flu!$Q$4</c:f>
              <c:strCache>
                <c:ptCount val="1"/>
                <c:pt idx="0">
                  <c:v>0.1 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Flu!$Q$12:$Q$17</c:f>
              <c:numCache>
                <c:formatCode>General</c:formatCode>
                <c:ptCount val="6"/>
                <c:pt idx="0">
                  <c:v>761</c:v>
                </c:pt>
                <c:pt idx="1">
                  <c:v>706</c:v>
                </c:pt>
                <c:pt idx="2">
                  <c:v>822</c:v>
                </c:pt>
                <c:pt idx="3">
                  <c:v>1116</c:v>
                </c:pt>
                <c:pt idx="4">
                  <c:v>6280.5</c:v>
                </c:pt>
                <c:pt idx="5">
                  <c:v>11315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8A-45C1-8901-FEF8C928345B}"/>
            </c:ext>
          </c:extLst>
        </c:ser>
        <c:ser>
          <c:idx val="3"/>
          <c:order val="3"/>
          <c:tx>
            <c:strRef>
              <c:f>Flu!$R$4</c:f>
              <c:strCache>
                <c:ptCount val="1"/>
                <c:pt idx="0">
                  <c:v>1 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Flu!$N$12:$N$17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Flu!$R$12:$R$17</c:f>
              <c:numCache>
                <c:formatCode>General</c:formatCode>
                <c:ptCount val="6"/>
                <c:pt idx="0">
                  <c:v>762</c:v>
                </c:pt>
                <c:pt idx="1">
                  <c:v>757</c:v>
                </c:pt>
                <c:pt idx="2">
                  <c:v>897</c:v>
                </c:pt>
                <c:pt idx="3">
                  <c:v>1335</c:v>
                </c:pt>
                <c:pt idx="4">
                  <c:v>73863</c:v>
                </c:pt>
                <c:pt idx="5">
                  <c:v>117478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8A-45C1-8901-FEF8C928345B}"/>
            </c:ext>
          </c:extLst>
        </c:ser>
        <c:ser>
          <c:idx val="4"/>
          <c:order val="4"/>
          <c:tx>
            <c:strRef>
              <c:f>Flu!$S$4</c:f>
              <c:strCache>
                <c:ptCount val="1"/>
                <c:pt idx="0">
                  <c:v>10 uM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Flu!$N$12:$N$17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Flu!$S$12:$S$17</c:f>
              <c:numCache>
                <c:formatCode>General</c:formatCode>
                <c:ptCount val="6"/>
                <c:pt idx="0">
                  <c:v>738</c:v>
                </c:pt>
                <c:pt idx="1">
                  <c:v>983</c:v>
                </c:pt>
                <c:pt idx="2">
                  <c:v>1953</c:v>
                </c:pt>
                <c:pt idx="3">
                  <c:v>5069</c:v>
                </c:pt>
                <c:pt idx="4">
                  <c:v>161073.5</c:v>
                </c:pt>
                <c:pt idx="5">
                  <c:v>300727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8A-45C1-8901-FEF8C928345B}"/>
            </c:ext>
          </c:extLst>
        </c:ser>
        <c:ser>
          <c:idx val="5"/>
          <c:order val="5"/>
          <c:tx>
            <c:strRef>
              <c:f>Flu!$T$4</c:f>
              <c:strCache>
                <c:ptCount val="1"/>
                <c:pt idx="0">
                  <c:v>100 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Flu!$N$12:$N$17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Flu!$T$12:$T$17</c:f>
              <c:numCache>
                <c:formatCode>General</c:formatCode>
                <c:ptCount val="6"/>
                <c:pt idx="0">
                  <c:v>726</c:v>
                </c:pt>
                <c:pt idx="1">
                  <c:v>1304</c:v>
                </c:pt>
                <c:pt idx="2">
                  <c:v>4022</c:v>
                </c:pt>
                <c:pt idx="3">
                  <c:v>9630</c:v>
                </c:pt>
                <c:pt idx="4">
                  <c:v>166147.5</c:v>
                </c:pt>
                <c:pt idx="5">
                  <c:v>312178.5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8A-45C1-8901-FEF8C928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881280"/>
        <c:axId val="284881672"/>
      </c:barChart>
      <c:catAx>
        <c:axId val="2848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81672"/>
        <c:crosses val="autoZero"/>
        <c:auto val="1"/>
        <c:lblAlgn val="ctr"/>
        <c:lblOffset val="100"/>
        <c:noMultiLvlLbl val="0"/>
      </c:catAx>
      <c:valAx>
        <c:axId val="284881672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LB-M9 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>
                  <a:shade val="4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42000"/>
                </a:schemeClr>
              </a:solidFill>
              <a:ln w="9525">
                <a:solidFill>
                  <a:schemeClr val="accent3">
                    <a:shade val="42000"/>
                  </a:schemeClr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OD!$L$19:$L$24</c:f>
              <c:numCache>
                <c:formatCode>General</c:formatCode>
                <c:ptCount val="6"/>
                <c:pt idx="0">
                  <c:v>0.10503670594258707</c:v>
                </c:pt>
                <c:pt idx="1">
                  <c:v>0.10898254778111163</c:v>
                </c:pt>
                <c:pt idx="2">
                  <c:v>0.11628648078124007</c:v>
                </c:pt>
                <c:pt idx="3">
                  <c:v>0.13001004106988134</c:v>
                </c:pt>
                <c:pt idx="4">
                  <c:v>0.1782923405284218</c:v>
                </c:pt>
                <c:pt idx="5">
                  <c:v>0.16345160025684108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F2-422D-B343-0AD6E3946C00}"/>
            </c:ext>
          </c:extLst>
        </c:ser>
        <c:ser>
          <c:idx val="2"/>
          <c:order val="2"/>
          <c:spPr>
            <a:ln w="28575" cap="rnd">
              <a:solidFill>
                <a:schemeClr val="accent3">
                  <a:shade val="6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68000"/>
                </a:schemeClr>
              </a:solidFill>
              <a:ln w="9525">
                <a:solidFill>
                  <a:schemeClr val="accent3">
                    <a:shade val="68000"/>
                  </a:schemeClr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OD!$N$19:$N$24</c:f>
              <c:numCache>
                <c:formatCode>General</c:formatCode>
                <c:ptCount val="6"/>
                <c:pt idx="0">
                  <c:v>0.10769305012885005</c:v>
                </c:pt>
                <c:pt idx="1">
                  <c:v>0.1118491134166951</c:v>
                </c:pt>
                <c:pt idx="2">
                  <c:v>0.11848375967264954</c:v>
                </c:pt>
                <c:pt idx="3">
                  <c:v>0.12787802727072087</c:v>
                </c:pt>
                <c:pt idx="4">
                  <c:v>0.17263142497779344</c:v>
                </c:pt>
                <c:pt idx="5">
                  <c:v>0.16722504172454117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F2-422D-B343-0AD6E3946C00}"/>
            </c:ext>
          </c:extLst>
        </c:ser>
        <c:ser>
          <c:idx val="4"/>
          <c:order val="4"/>
          <c:spPr>
            <a:ln w="28575" cap="rnd">
              <a:solidFill>
                <a:schemeClr val="accent3">
                  <a:shade val="93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shade val="93000"/>
                </a:schemeClr>
              </a:solidFill>
              <a:ln w="9525">
                <a:solidFill>
                  <a:schemeClr val="accent3">
                    <a:shade val="93000"/>
                  </a:schemeClr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OD!$P$19:$P$24</c:f>
              <c:numCache>
                <c:formatCode>General</c:formatCode>
                <c:ptCount val="6"/>
                <c:pt idx="0">
                  <c:v>0.10803713210984286</c:v>
                </c:pt>
                <c:pt idx="1">
                  <c:v>0.11261344942805987</c:v>
                </c:pt>
                <c:pt idx="2">
                  <c:v>0.11889774815272536</c:v>
                </c:pt>
                <c:pt idx="3">
                  <c:v>0.12927196700618276</c:v>
                </c:pt>
                <c:pt idx="4">
                  <c:v>0.17513687117158072</c:v>
                </c:pt>
                <c:pt idx="5">
                  <c:v>0.16866423631775435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F2-422D-B343-0AD6E3946C00}"/>
            </c:ext>
          </c:extLst>
        </c:ser>
        <c:ser>
          <c:idx val="6"/>
          <c:order val="6"/>
          <c:spPr>
            <a:ln w="28575" cap="rnd">
              <a:solidFill>
                <a:schemeClr val="accent3">
                  <a:tint val="8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81000"/>
                </a:schemeClr>
              </a:solidFill>
              <a:ln w="9525">
                <a:solidFill>
                  <a:schemeClr val="accent3">
                    <a:tint val="81000"/>
                  </a:schemeClr>
                </a:solidFill>
              </a:ln>
              <a:effectLst/>
            </c:spPr>
          </c:marker>
          <c:cat>
            <c:strRef>
              <c:f>OD!$A$19:$A$24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OD!$R$19:$R$24</c:f>
              <c:numCache>
                <c:formatCode>General</c:formatCode>
                <c:ptCount val="6"/>
                <c:pt idx="0">
                  <c:v>0.10887501529250745</c:v>
                </c:pt>
                <c:pt idx="1">
                  <c:v>0.11229813381064523</c:v>
                </c:pt>
                <c:pt idx="2">
                  <c:v>0.11914257387075639</c:v>
                </c:pt>
                <c:pt idx="3">
                  <c:v>0.12849975338239195</c:v>
                </c:pt>
                <c:pt idx="4">
                  <c:v>0.17159177795376676</c:v>
                </c:pt>
                <c:pt idx="5">
                  <c:v>0.16832176349169453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F2-422D-B343-0AD6E3946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47096"/>
        <c:axId val="22553768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3">
                        <a:shade val="5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shade val="55000"/>
                      </a:schemeClr>
                    </a:solidFill>
                    <a:ln w="9525">
                      <a:solidFill>
                        <a:schemeClr val="accent3">
                          <a:shade val="55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OD!$A$19:$A$24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OD!$M$19:$M$24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D5F2-422D-B343-0AD6E3946C00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3">
                        <a:shade val="8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shade val="80000"/>
                      </a:schemeClr>
                    </a:solidFill>
                    <a:ln w="9525">
                      <a:solidFill>
                        <a:schemeClr val="accent3">
                          <a:shade val="8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OD!$A$19:$A$24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OD!$O$19:$O$24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5F2-422D-B343-0AD6E3946C00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3">
                        <a:tint val="94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tint val="94000"/>
                      </a:schemeClr>
                    </a:solidFill>
                    <a:ln w="9525">
                      <a:solidFill>
                        <a:schemeClr val="accent3">
                          <a:tint val="94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OD!$A$19:$A$24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OD!$Q$19:$Q$24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5F2-422D-B343-0AD6E3946C00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3">
                        <a:tint val="69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tint val="69000"/>
                      </a:schemeClr>
                    </a:solidFill>
                    <a:ln w="9525">
                      <a:solidFill>
                        <a:schemeClr val="accent3">
                          <a:tint val="69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OD!$A$19:$A$24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OD!$S$19:$S$24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5F2-422D-B343-0AD6E3946C00}"/>
                  </c:ext>
                </c:extLst>
              </c15:ser>
            </c15:filteredLineSeries>
            <c15:filteredLineSeries>
              <c15:ser>
                <c:idx val="8"/>
                <c:order val="8"/>
                <c:spPr>
                  <a:ln w="28575" cap="rnd">
                    <a:solidFill>
                      <a:schemeClr val="accent3">
                        <a:tint val="56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tint val="56000"/>
                      </a:schemeClr>
                    </a:solidFill>
                    <a:ln w="9525">
                      <a:solidFill>
                        <a:schemeClr val="accent3">
                          <a:tint val="56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OD!$A$19:$A$24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OD!$T$19:$T$24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5F2-422D-B343-0AD6E3946C00}"/>
                  </c:ext>
                </c:extLst>
              </c15:ser>
            </c15:filteredLineSeries>
            <c15:filteredLineSeries>
              <c15:ser>
                <c:idx val="9"/>
                <c:order val="9"/>
                <c:spPr>
                  <a:ln w="28575" cap="rnd">
                    <a:solidFill>
                      <a:schemeClr val="accent3">
                        <a:tint val="43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tint val="43000"/>
                      </a:schemeClr>
                    </a:solidFill>
                    <a:ln w="9525">
                      <a:solidFill>
                        <a:schemeClr val="accent3">
                          <a:tint val="43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OD!$A$19:$A$24</c15:sqref>
                        </c15:formulaRef>
                      </c:ext>
                    </c:extLst>
                    <c:strCache>
                      <c:ptCount val="6"/>
                      <c:pt idx="0">
                        <c:v>0h</c:v>
                      </c:pt>
                      <c:pt idx="1">
                        <c:v>3h</c:v>
                      </c:pt>
                      <c:pt idx="2">
                        <c:v>6h</c:v>
                      </c:pt>
                      <c:pt idx="3">
                        <c:v>9h</c:v>
                      </c:pt>
                      <c:pt idx="4">
                        <c:v>19h</c:v>
                      </c:pt>
                      <c:pt idx="5">
                        <c:v>24h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OD!$U$19:$U$24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5F2-422D-B343-0AD6E3946C00}"/>
                  </c:ext>
                </c:extLst>
              </c15:ser>
            </c15:filteredLineSeries>
          </c:ext>
        </c:extLst>
      </c:lineChart>
      <c:catAx>
        <c:axId val="225547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37688"/>
        <c:crosses val="autoZero"/>
        <c:auto val="1"/>
        <c:lblAlgn val="ctr"/>
        <c:lblOffset val="100"/>
        <c:noMultiLvlLbl val="0"/>
      </c:catAx>
      <c:valAx>
        <c:axId val="225537688"/>
        <c:scaling>
          <c:orientation val="minMax"/>
          <c:max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54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LB-M9 (no</a:t>
            </a:r>
            <a:r>
              <a:rPr lang="en-US" altLang="ko-KR" baseline="0"/>
              <a:t> glycerol)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Flu!$O$4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Flu!$N$19:$N$24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Flu!$O$19:$O$24</c:f>
              <c:numCache>
                <c:formatCode>General</c:formatCode>
                <c:ptCount val="6"/>
                <c:pt idx="0">
                  <c:v>925</c:v>
                </c:pt>
                <c:pt idx="1">
                  <c:v>891</c:v>
                </c:pt>
                <c:pt idx="2">
                  <c:v>949</c:v>
                </c:pt>
                <c:pt idx="3">
                  <c:v>976</c:v>
                </c:pt>
                <c:pt idx="4">
                  <c:v>1381</c:v>
                </c:pt>
                <c:pt idx="5">
                  <c:v>1574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C-4D3C-B80D-13F3DCDD9ECB}"/>
            </c:ext>
          </c:extLst>
        </c:ser>
        <c:ser>
          <c:idx val="1"/>
          <c:order val="1"/>
          <c:tx>
            <c:strRef>
              <c:f>Flu!$P$4</c:f>
              <c:strCache>
                <c:ptCount val="1"/>
                <c:pt idx="0">
                  <c:v>0.01 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Flu!$N$19:$N$24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Flu!$P$19:$P$24</c:f>
              <c:numCache>
                <c:formatCode>General</c:formatCode>
                <c:ptCount val="6"/>
                <c:pt idx="0">
                  <c:v>908</c:v>
                </c:pt>
                <c:pt idx="1">
                  <c:v>914</c:v>
                </c:pt>
                <c:pt idx="2">
                  <c:v>928</c:v>
                </c:pt>
                <c:pt idx="3">
                  <c:v>968</c:v>
                </c:pt>
                <c:pt idx="4">
                  <c:v>1371</c:v>
                </c:pt>
                <c:pt idx="5">
                  <c:v>1496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9C-4D3C-B80D-13F3DCDD9ECB}"/>
            </c:ext>
          </c:extLst>
        </c:ser>
        <c:ser>
          <c:idx val="2"/>
          <c:order val="2"/>
          <c:tx>
            <c:strRef>
              <c:f>Flu!$Q$4</c:f>
              <c:strCache>
                <c:ptCount val="1"/>
                <c:pt idx="0">
                  <c:v>0.1 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Flu!$N$19:$N$24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Flu!$Q$19:$Q$24</c:f>
              <c:numCache>
                <c:formatCode>General</c:formatCode>
                <c:ptCount val="6"/>
                <c:pt idx="0">
                  <c:v>884</c:v>
                </c:pt>
                <c:pt idx="1">
                  <c:v>897</c:v>
                </c:pt>
                <c:pt idx="2">
                  <c:v>912</c:v>
                </c:pt>
                <c:pt idx="3">
                  <c:v>931</c:v>
                </c:pt>
                <c:pt idx="4">
                  <c:v>1296</c:v>
                </c:pt>
                <c:pt idx="5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9C-4D3C-B80D-13F3DCDD9ECB}"/>
            </c:ext>
          </c:extLst>
        </c:ser>
        <c:ser>
          <c:idx val="3"/>
          <c:order val="3"/>
          <c:tx>
            <c:strRef>
              <c:f>Flu!$R$4</c:f>
              <c:strCache>
                <c:ptCount val="1"/>
                <c:pt idx="0">
                  <c:v>1 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Flu!$N$19:$N$24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Flu!$R$19:$R$24</c:f>
              <c:numCache>
                <c:formatCode>General</c:formatCode>
                <c:ptCount val="6"/>
                <c:pt idx="0">
                  <c:v>886</c:v>
                </c:pt>
                <c:pt idx="1">
                  <c:v>914</c:v>
                </c:pt>
                <c:pt idx="2">
                  <c:v>949</c:v>
                </c:pt>
                <c:pt idx="3">
                  <c:v>1068</c:v>
                </c:pt>
                <c:pt idx="4">
                  <c:v>2742</c:v>
                </c:pt>
                <c:pt idx="5">
                  <c:v>6996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9C-4D3C-B80D-13F3DCDD9ECB}"/>
            </c:ext>
          </c:extLst>
        </c:ser>
        <c:ser>
          <c:idx val="4"/>
          <c:order val="4"/>
          <c:tx>
            <c:strRef>
              <c:f>Flu!$S$4</c:f>
              <c:strCache>
                <c:ptCount val="1"/>
                <c:pt idx="0">
                  <c:v>10 uM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Flu!$N$19:$N$24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Flu!$S$19:$S$24</c:f>
              <c:numCache>
                <c:formatCode>General</c:formatCode>
                <c:ptCount val="6"/>
                <c:pt idx="0">
                  <c:v>916</c:v>
                </c:pt>
                <c:pt idx="1">
                  <c:v>1241</c:v>
                </c:pt>
                <c:pt idx="2">
                  <c:v>1609</c:v>
                </c:pt>
                <c:pt idx="3">
                  <c:v>2786</c:v>
                </c:pt>
                <c:pt idx="4">
                  <c:v>12400.5</c:v>
                </c:pt>
                <c:pt idx="5">
                  <c:v>14330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C-4D3C-B80D-13F3DCDD9ECB}"/>
            </c:ext>
          </c:extLst>
        </c:ser>
        <c:ser>
          <c:idx val="5"/>
          <c:order val="5"/>
          <c:tx>
            <c:strRef>
              <c:f>Flu!$T$4</c:f>
              <c:strCache>
                <c:ptCount val="1"/>
                <c:pt idx="0">
                  <c:v>100 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Flu!$N$19:$N$24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18h</c:v>
                </c:pt>
                <c:pt idx="5">
                  <c:v>24h</c:v>
                </c:pt>
              </c:strCache>
            </c:strRef>
          </c:cat>
          <c:val>
            <c:numRef>
              <c:f>Flu!$T$19:$T$24</c:f>
              <c:numCache>
                <c:formatCode>General</c:formatCode>
                <c:ptCount val="6"/>
                <c:pt idx="0">
                  <c:v>893</c:v>
                </c:pt>
                <c:pt idx="1">
                  <c:v>1269</c:v>
                </c:pt>
                <c:pt idx="2">
                  <c:v>1970</c:v>
                </c:pt>
                <c:pt idx="3">
                  <c:v>3692</c:v>
                </c:pt>
                <c:pt idx="4">
                  <c:v>17233</c:v>
                </c:pt>
                <c:pt idx="5">
                  <c:v>19633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9C-4D3C-B80D-13F3DCDD9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882456"/>
        <c:axId val="284882848"/>
      </c:barChart>
      <c:catAx>
        <c:axId val="284882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82848"/>
        <c:crosses val="autoZero"/>
        <c:auto val="1"/>
        <c:lblAlgn val="ctr"/>
        <c:lblOffset val="100"/>
        <c:noMultiLvlLbl val="0"/>
      </c:catAx>
      <c:valAx>
        <c:axId val="284882848"/>
        <c:scaling>
          <c:orientation val="minMax"/>
          <c:max val="4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4882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</a:t>
            </a:r>
            <a:r>
              <a:rPr lang="en-US" altLang="ko-KR" baseline="0"/>
              <a:t> LBLB M9-acetate glycerol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Sheet3!$Q$2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Sheet3!$P$3:$P$8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Sheet3!$Q$3:$Q$8</c:f>
              <c:numCache>
                <c:formatCode>General</c:formatCode>
                <c:ptCount val="6"/>
                <c:pt idx="0">
                  <c:v>3679.1979949874685</c:v>
                </c:pt>
                <c:pt idx="1">
                  <c:v>745.41001903528036</c:v>
                </c:pt>
                <c:pt idx="2">
                  <c:v>1776.3474985774383</c:v>
                </c:pt>
                <c:pt idx="3">
                  <c:v>2244.4260321680204</c:v>
                </c:pt>
                <c:pt idx="4">
                  <c:v>4771.0231378723511</c:v>
                </c:pt>
                <c:pt idx="5">
                  <c:v>5937.3990294469877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DF-4CC1-A347-C795B0893844}"/>
            </c:ext>
          </c:extLst>
        </c:ser>
        <c:ser>
          <c:idx val="1"/>
          <c:order val="1"/>
          <c:tx>
            <c:strRef>
              <c:f>Sheet3!$R$2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Sheet3!$P$3:$P$8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Sheet3!$R$3:$R$8</c:f>
              <c:numCache>
                <c:formatCode>General</c:formatCode>
                <c:ptCount val="6"/>
                <c:pt idx="0">
                  <c:v>3524.7524752475247</c:v>
                </c:pt>
                <c:pt idx="1">
                  <c:v>1429.8905231813299</c:v>
                </c:pt>
                <c:pt idx="2">
                  <c:v>31444.635966290301</c:v>
                </c:pt>
                <c:pt idx="3">
                  <c:v>51538.270393359264</c:v>
                </c:pt>
                <c:pt idx="4">
                  <c:v>64926.132775104663</c:v>
                </c:pt>
                <c:pt idx="5">
                  <c:v>61739.380584810395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DF-4CC1-A347-C795B0893844}"/>
            </c:ext>
          </c:extLst>
        </c:ser>
        <c:ser>
          <c:idx val="2"/>
          <c:order val="2"/>
          <c:tx>
            <c:strRef>
              <c:f>Sheet3!$S$2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Sheet3!$P$3:$P$8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Sheet3!$S$3:$S$8</c:f>
              <c:numCache>
                <c:formatCode>General</c:formatCode>
                <c:ptCount val="6"/>
                <c:pt idx="0">
                  <c:v>3040.4761904761904</c:v>
                </c:pt>
                <c:pt idx="1">
                  <c:v>2932.3661746868938</c:v>
                </c:pt>
                <c:pt idx="2">
                  <c:v>45353.106690532411</c:v>
                </c:pt>
                <c:pt idx="3">
                  <c:v>83540.914264359802</c:v>
                </c:pt>
                <c:pt idx="4">
                  <c:v>215576.33979785457</c:v>
                </c:pt>
                <c:pt idx="5">
                  <c:v>220934.52067412453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DF-4CC1-A347-C795B0893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039016"/>
        <c:axId val="379041760"/>
      </c:lineChart>
      <c:catAx>
        <c:axId val="37903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041760"/>
        <c:crosses val="autoZero"/>
        <c:auto val="1"/>
        <c:lblAlgn val="ctr"/>
        <c:lblOffset val="100"/>
        <c:noMultiLvlLbl val="0"/>
      </c:catAx>
      <c:valAx>
        <c:axId val="379041760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03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</a:t>
            </a:r>
            <a:r>
              <a:rPr lang="en-US" altLang="ko-KR" baseline="0"/>
              <a:t> LBLBM9-acetate DW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Sheet3!$Q$2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Sheet3!$P$10:$P$15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Sheet3!$Q$10:$Q$15</c:f>
              <c:numCache>
                <c:formatCode>General</c:formatCode>
                <c:ptCount val="6"/>
                <c:pt idx="0">
                  <c:v>3001.4390789894469</c:v>
                </c:pt>
                <c:pt idx="1">
                  <c:v>1147.6466670686407</c:v>
                </c:pt>
                <c:pt idx="2">
                  <c:v>1706.6950265227752</c:v>
                </c:pt>
                <c:pt idx="3">
                  <c:v>2028.8138878412258</c:v>
                </c:pt>
                <c:pt idx="4">
                  <c:v>5640.4595565030795</c:v>
                </c:pt>
                <c:pt idx="5">
                  <c:v>6642.7826706278811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CB-4261-9130-C984CED50C83}"/>
            </c:ext>
          </c:extLst>
        </c:ser>
        <c:ser>
          <c:idx val="1"/>
          <c:order val="1"/>
          <c:tx>
            <c:strRef>
              <c:f>Sheet3!$R$2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Sheet3!$P$10:$P$15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Sheet3!$R$10:$R$15</c:f>
              <c:numCache>
                <c:formatCode>General</c:formatCode>
                <c:ptCount val="6"/>
                <c:pt idx="0">
                  <c:v>3108.730158730159</c:v>
                </c:pt>
                <c:pt idx="1">
                  <c:v>1307.7903184171162</c:v>
                </c:pt>
                <c:pt idx="2">
                  <c:v>2242.1478391021137</c:v>
                </c:pt>
                <c:pt idx="3">
                  <c:v>2675.3452489845349</c:v>
                </c:pt>
                <c:pt idx="4">
                  <c:v>7086.9362890729162</c:v>
                </c:pt>
                <c:pt idx="5">
                  <c:v>8616.2275902920337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CB-4261-9130-C984CED50C83}"/>
            </c:ext>
          </c:extLst>
        </c:ser>
        <c:ser>
          <c:idx val="2"/>
          <c:order val="2"/>
          <c:tx>
            <c:strRef>
              <c:f>Sheet3!$S$2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Sheet3!$P$10:$P$15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Sheet3!$S$10:$S$15</c:f>
              <c:numCache>
                <c:formatCode>General</c:formatCode>
                <c:ptCount val="6"/>
                <c:pt idx="0">
                  <c:v>2977.6412776412776</c:v>
                </c:pt>
                <c:pt idx="1">
                  <c:v>1416.5850334870147</c:v>
                </c:pt>
                <c:pt idx="2">
                  <c:v>3221.0341107931272</c:v>
                </c:pt>
                <c:pt idx="3">
                  <c:v>4101.4277153164976</c:v>
                </c:pt>
                <c:pt idx="4">
                  <c:v>7316.0491048388303</c:v>
                </c:pt>
                <c:pt idx="5">
                  <c:v>8171.7722153707164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CB-4261-9130-C984CED50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040192"/>
        <c:axId val="379040976"/>
      </c:lineChart>
      <c:catAx>
        <c:axId val="37904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040976"/>
        <c:crosses val="autoZero"/>
        <c:auto val="1"/>
        <c:lblAlgn val="ctr"/>
        <c:lblOffset val="100"/>
        <c:noMultiLvlLbl val="0"/>
      </c:catAx>
      <c:valAx>
        <c:axId val="379040976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04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10X</a:t>
            </a:r>
            <a:r>
              <a:rPr lang="en-US" altLang="ko-KR" baseline="0"/>
              <a:t> LBLBM9-acetate glycerol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Sheet3!$Q$2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Sheet3!$P$17:$P$22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Sheet3!$Q$17:$Q$22</c:f>
              <c:numCache>
                <c:formatCode>General</c:formatCode>
                <c:ptCount val="6"/>
                <c:pt idx="0">
                  <c:v>1242.313267719539</c:v>
                </c:pt>
                <c:pt idx="1">
                  <c:v>2942.525289748899</c:v>
                </c:pt>
                <c:pt idx="2">
                  <c:v>4125.454995107737</c:v>
                </c:pt>
                <c:pt idx="3">
                  <c:v>4381.4460669109721</c:v>
                </c:pt>
                <c:pt idx="4">
                  <c:v>5379.1669412256651</c:v>
                </c:pt>
                <c:pt idx="5">
                  <c:v>6071.4780393918754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48-4715-8DB0-EB9BB2C4D137}"/>
            </c:ext>
          </c:extLst>
        </c:ser>
        <c:ser>
          <c:idx val="1"/>
          <c:order val="1"/>
          <c:tx>
            <c:strRef>
              <c:f>Sheet3!$R$2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Sheet3!$P$17:$P$22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Sheet3!$R$17:$R$22</c:f>
              <c:numCache>
                <c:formatCode>General</c:formatCode>
                <c:ptCount val="6"/>
                <c:pt idx="0">
                  <c:v>1288.9077016267343</c:v>
                </c:pt>
                <c:pt idx="1">
                  <c:v>4037.5973960877554</c:v>
                </c:pt>
                <c:pt idx="2">
                  <c:v>7475.1176696319726</c:v>
                </c:pt>
                <c:pt idx="3">
                  <c:v>7714.5758738517125</c:v>
                </c:pt>
                <c:pt idx="4">
                  <c:v>8733.4472416057215</c:v>
                </c:pt>
                <c:pt idx="5">
                  <c:v>9097.6027454631439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48-4715-8DB0-EB9BB2C4D137}"/>
            </c:ext>
          </c:extLst>
        </c:ser>
        <c:ser>
          <c:idx val="2"/>
          <c:order val="2"/>
          <c:tx>
            <c:strRef>
              <c:f>Sheet3!$S$2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Sheet3!$P$17:$P$22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Sheet3!$S$17:$S$22</c:f>
              <c:numCache>
                <c:formatCode>General</c:formatCode>
                <c:ptCount val="6"/>
                <c:pt idx="0">
                  <c:v>1222.2205121891161</c:v>
                </c:pt>
                <c:pt idx="1">
                  <c:v>10039.410842248397</c:v>
                </c:pt>
                <c:pt idx="2">
                  <c:v>19191.84641061513</c:v>
                </c:pt>
                <c:pt idx="3">
                  <c:v>18926.026279500053</c:v>
                </c:pt>
                <c:pt idx="4">
                  <c:v>20664.801888357877</c:v>
                </c:pt>
                <c:pt idx="5">
                  <c:v>21000.991410177954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48-4715-8DB0-EB9BB2C4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703368"/>
        <c:axId val="385706896"/>
      </c:lineChart>
      <c:catAx>
        <c:axId val="385703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706896"/>
        <c:crosses val="autoZero"/>
        <c:auto val="1"/>
        <c:lblAlgn val="ctr"/>
        <c:lblOffset val="100"/>
        <c:noMultiLvlLbl val="0"/>
      </c:catAx>
      <c:valAx>
        <c:axId val="385706896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5703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10X LBLBM9-acetate</a:t>
            </a:r>
            <a:r>
              <a:rPr lang="en-US" altLang="ko-KR" baseline="0"/>
              <a:t> DW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Sheet3!$Q$2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Sheet3!$P$24:$P$29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Sheet3!$Q$24:$Q$29</c:f>
              <c:numCache>
                <c:formatCode>General</c:formatCode>
                <c:ptCount val="6"/>
                <c:pt idx="0">
                  <c:v>1191.6513988251031</c:v>
                </c:pt>
                <c:pt idx="1">
                  <c:v>875.07094343660549</c:v>
                </c:pt>
                <c:pt idx="2">
                  <c:v>1785.6925800698266</c:v>
                </c:pt>
                <c:pt idx="3">
                  <c:v>2529.9289301958743</c:v>
                </c:pt>
                <c:pt idx="4">
                  <c:v>3384.4023866632788</c:v>
                </c:pt>
                <c:pt idx="5">
                  <c:v>3970.3279709426033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92-4AF8-B6A6-E1C65D353440}"/>
            </c:ext>
          </c:extLst>
        </c:ser>
        <c:ser>
          <c:idx val="1"/>
          <c:order val="1"/>
          <c:tx>
            <c:strRef>
              <c:f>Sheet3!$R$2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Sheet3!$P$24:$P$29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Sheet3!$R$24:$R$29</c:f>
              <c:numCache>
                <c:formatCode>General</c:formatCode>
                <c:ptCount val="6"/>
                <c:pt idx="0">
                  <c:v>1126.4555953949421</c:v>
                </c:pt>
                <c:pt idx="1">
                  <c:v>1161.3889563646105</c:v>
                </c:pt>
                <c:pt idx="2">
                  <c:v>2546.7368822514322</c:v>
                </c:pt>
                <c:pt idx="3">
                  <c:v>3401.0550971468738</c:v>
                </c:pt>
                <c:pt idx="4">
                  <c:v>4424.3417693501397</c:v>
                </c:pt>
                <c:pt idx="5">
                  <c:v>4934.4030863666003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92-4AF8-B6A6-E1C65D353440}"/>
            </c:ext>
          </c:extLst>
        </c:ser>
        <c:ser>
          <c:idx val="2"/>
          <c:order val="2"/>
          <c:tx>
            <c:strRef>
              <c:f>Sheet3!$S$2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Sheet3!$P$24:$P$29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Sheet3!$S$24:$S$29</c:f>
              <c:numCache>
                <c:formatCode>General</c:formatCode>
                <c:ptCount val="6"/>
                <c:pt idx="0">
                  <c:v>1153.4777112745769</c:v>
                </c:pt>
                <c:pt idx="1">
                  <c:v>1481.7018934952566</c:v>
                </c:pt>
                <c:pt idx="2">
                  <c:v>4268.3669633477757</c:v>
                </c:pt>
                <c:pt idx="3">
                  <c:v>5605.2033538635005</c:v>
                </c:pt>
                <c:pt idx="4">
                  <c:v>6381.6643370026268</c:v>
                </c:pt>
                <c:pt idx="5">
                  <c:v>7163.6289891209453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92-4AF8-B6A6-E1C65D353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262968"/>
        <c:axId val="375262576"/>
      </c:lineChart>
      <c:catAx>
        <c:axId val="37526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5262576"/>
        <c:crosses val="autoZero"/>
        <c:auto val="1"/>
        <c:lblAlgn val="ctr"/>
        <c:lblOffset val="100"/>
        <c:noMultiLvlLbl val="0"/>
      </c:catAx>
      <c:valAx>
        <c:axId val="375262576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526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 LBLBM9-glycerol</a:t>
            </a:r>
            <a:r>
              <a:rPr lang="en-US" altLang="ko-KR" baseline="0"/>
              <a:t> glycerol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Sheet3!$Q$2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Sheet3!$P$31:$P$36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Sheet3!$Q$31:$Q$36</c:f>
              <c:numCache>
                <c:formatCode>General</c:formatCode>
                <c:ptCount val="6"/>
                <c:pt idx="0">
                  <c:v>2771.8725718725718</c:v>
                </c:pt>
                <c:pt idx="1">
                  <c:v>767.23845808020394</c:v>
                </c:pt>
                <c:pt idx="2">
                  <c:v>2206.6158956690797</c:v>
                </c:pt>
                <c:pt idx="3">
                  <c:v>2727.5470556974624</c:v>
                </c:pt>
                <c:pt idx="4">
                  <c:v>5417.2471489136815</c:v>
                </c:pt>
                <c:pt idx="5">
                  <c:v>6368.1144679601693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A-41FB-B872-DA93C18029A6}"/>
            </c:ext>
          </c:extLst>
        </c:ser>
        <c:ser>
          <c:idx val="1"/>
          <c:order val="1"/>
          <c:tx>
            <c:strRef>
              <c:f>Sheet3!$R$2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Sheet3!$P$31:$P$36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Sheet3!$R$31:$R$36</c:f>
              <c:numCache>
                <c:formatCode>General</c:formatCode>
                <c:ptCount val="6"/>
                <c:pt idx="0">
                  <c:v>2640.3167546540708</c:v>
                </c:pt>
                <c:pt idx="1">
                  <c:v>1323.6109809187737</c:v>
                </c:pt>
                <c:pt idx="2">
                  <c:v>38317.42218585372</c:v>
                </c:pt>
                <c:pt idx="3">
                  <c:v>55018.88292617866</c:v>
                </c:pt>
                <c:pt idx="4">
                  <c:v>66829.7789929235</c:v>
                </c:pt>
                <c:pt idx="5">
                  <c:v>62270.901528275543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A-41FB-B872-DA93C18029A6}"/>
            </c:ext>
          </c:extLst>
        </c:ser>
        <c:ser>
          <c:idx val="2"/>
          <c:order val="2"/>
          <c:tx>
            <c:strRef>
              <c:f>Sheet3!$S$2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Sheet3!$P$31:$P$36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Sheet3!$S$31:$S$36</c:f>
              <c:numCache>
                <c:formatCode>General</c:formatCode>
                <c:ptCount val="6"/>
                <c:pt idx="0">
                  <c:v>2590.2203856749311</c:v>
                </c:pt>
                <c:pt idx="1">
                  <c:v>2707.4799814187609</c:v>
                </c:pt>
                <c:pt idx="2">
                  <c:v>57201.955254020482</c:v>
                </c:pt>
                <c:pt idx="3">
                  <c:v>92651.410862963297</c:v>
                </c:pt>
                <c:pt idx="4">
                  <c:v>194129.73861007008</c:v>
                </c:pt>
                <c:pt idx="5">
                  <c:v>198085.97207722056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2A-41FB-B872-DA93C1802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899064"/>
        <c:axId val="288899456"/>
      </c:lineChart>
      <c:catAx>
        <c:axId val="28889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899456"/>
        <c:crosses val="autoZero"/>
        <c:auto val="1"/>
        <c:lblAlgn val="ctr"/>
        <c:lblOffset val="100"/>
        <c:noMultiLvlLbl val="0"/>
      </c:catAx>
      <c:valAx>
        <c:axId val="288899456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89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 LBLBM0-glycerol DW</a:t>
            </a:r>
            <a:r>
              <a:rPr lang="en-US" altLang="ko-KR" baseline="0"/>
              <a:t>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Sheet3!$Q$2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Sheet3!$P$38:$P$43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Sheet3!$Q$38:$Q$43</c:f>
              <c:numCache>
                <c:formatCode>General</c:formatCode>
                <c:ptCount val="6"/>
                <c:pt idx="0">
                  <c:v>3264.7058823529414</c:v>
                </c:pt>
                <c:pt idx="1">
                  <c:v>569.31317943941599</c:v>
                </c:pt>
                <c:pt idx="2">
                  <c:v>859.76559047984347</c:v>
                </c:pt>
                <c:pt idx="3">
                  <c:v>1281.1141891406996</c:v>
                </c:pt>
                <c:pt idx="4">
                  <c:v>4344.0096033355967</c:v>
                </c:pt>
                <c:pt idx="5">
                  <c:v>4440.1429565083381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DD-434B-A90C-0274D7D2D592}"/>
            </c:ext>
          </c:extLst>
        </c:ser>
        <c:ser>
          <c:idx val="1"/>
          <c:order val="1"/>
          <c:tx>
            <c:strRef>
              <c:f>Sheet3!$R$2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Sheet3!$P$38:$P$43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Sheet3!$R$38:$R$43</c:f>
              <c:numCache>
                <c:formatCode>General</c:formatCode>
                <c:ptCount val="6"/>
                <c:pt idx="0">
                  <c:v>3058.5196401532021</c:v>
                </c:pt>
                <c:pt idx="1">
                  <c:v>570.01135765198569</c:v>
                </c:pt>
                <c:pt idx="2">
                  <c:v>2047.6110363441267</c:v>
                </c:pt>
                <c:pt idx="3">
                  <c:v>4210.0786519564035</c:v>
                </c:pt>
                <c:pt idx="4">
                  <c:v>13990.833263246863</c:v>
                </c:pt>
                <c:pt idx="5">
                  <c:v>17517.370127070433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DD-434B-A90C-0274D7D2D592}"/>
            </c:ext>
          </c:extLst>
        </c:ser>
        <c:ser>
          <c:idx val="2"/>
          <c:order val="2"/>
          <c:tx>
            <c:strRef>
              <c:f>Sheet3!$S$2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Sheet3!$P$38:$P$43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Sheet3!$S$38:$S$43</c:f>
              <c:numCache>
                <c:formatCode>General</c:formatCode>
                <c:ptCount val="6"/>
                <c:pt idx="0">
                  <c:v>3411.3756613756614</c:v>
                </c:pt>
                <c:pt idx="1">
                  <c:v>643.83295302953218</c:v>
                </c:pt>
                <c:pt idx="2">
                  <c:v>3351.1238467916728</c:v>
                </c:pt>
                <c:pt idx="3">
                  <c:v>7770.0703814113967</c:v>
                </c:pt>
                <c:pt idx="4">
                  <c:v>52890.401006126704</c:v>
                </c:pt>
                <c:pt idx="5">
                  <c:v>87839.76994269852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DD-434B-A90C-0274D7D2D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23856"/>
        <c:axId val="376609888"/>
      </c:lineChart>
      <c:catAx>
        <c:axId val="38012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6609888"/>
        <c:crosses val="autoZero"/>
        <c:auto val="1"/>
        <c:lblAlgn val="ctr"/>
        <c:lblOffset val="100"/>
        <c:noMultiLvlLbl val="0"/>
      </c:catAx>
      <c:valAx>
        <c:axId val="376609888"/>
        <c:scaling>
          <c:orientation val="minMax"/>
          <c:max val="2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012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</a:t>
            </a:r>
            <a:r>
              <a:rPr lang="en-US" altLang="ko-KR" baseline="0"/>
              <a:t> LBLB M9-acetate glycerol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Sheet3!$S$2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Sheet3!$R$3:$R$8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Sheet3!$S$3:$S$8</c:f>
              <c:numCache>
                <c:formatCode>General</c:formatCode>
                <c:ptCount val="6"/>
                <c:pt idx="0">
                  <c:v>3260.3524897363741</c:v>
                </c:pt>
                <c:pt idx="1">
                  <c:v>3684.2639844333917</c:v>
                </c:pt>
                <c:pt idx="2">
                  <c:v>3551.1581370483113</c:v>
                </c:pt>
                <c:pt idx="3">
                  <c:v>3874.9167356497342</c:v>
                </c:pt>
                <c:pt idx="4">
                  <c:v>3888.9889478884006</c:v>
                </c:pt>
                <c:pt idx="5">
                  <c:v>6619.4935297966185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A-4D4C-B32B-BDE4AA89B646}"/>
            </c:ext>
          </c:extLst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Sheet3!$R$3:$R$8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Sheet3!$T$3:$T$8</c:f>
              <c:numCache>
                <c:formatCode>General</c:formatCode>
                <c:ptCount val="6"/>
                <c:pt idx="0">
                  <c:v>3080.429177392426</c:v>
                </c:pt>
                <c:pt idx="1">
                  <c:v>3794.4962897145733</c:v>
                </c:pt>
                <c:pt idx="2">
                  <c:v>3453.2575001878745</c:v>
                </c:pt>
                <c:pt idx="3">
                  <c:v>3574.2538043734194</c:v>
                </c:pt>
                <c:pt idx="4">
                  <c:v>3644.5936071232286</c:v>
                </c:pt>
                <c:pt idx="5">
                  <c:v>5825.0055833233382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EA-4D4C-B32B-BDE4AA89B646}"/>
            </c:ext>
          </c:extLst>
        </c:ser>
        <c:ser>
          <c:idx val="2"/>
          <c:order val="2"/>
          <c:tx>
            <c:strRef>
              <c:f>Sheet3!$U$2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Sheet3!$R$3:$R$8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Sheet3!$U$3:$U$8</c:f>
              <c:numCache>
                <c:formatCode>General</c:formatCode>
                <c:ptCount val="6"/>
                <c:pt idx="0">
                  <c:v>3326.241972215068</c:v>
                </c:pt>
                <c:pt idx="1">
                  <c:v>4702.3112425786849</c:v>
                </c:pt>
                <c:pt idx="2">
                  <c:v>4075.5575680976062</c:v>
                </c:pt>
                <c:pt idx="3">
                  <c:v>4677.3182893337507</c:v>
                </c:pt>
                <c:pt idx="4">
                  <c:v>4326.7129473991463</c:v>
                </c:pt>
                <c:pt idx="5">
                  <c:v>6753.7461818975662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EA-4D4C-B32B-BDE4AA89B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081768"/>
        <c:axId val="221437768"/>
      </c:lineChart>
      <c:catAx>
        <c:axId val="375081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37768"/>
        <c:crosses val="autoZero"/>
        <c:auto val="1"/>
        <c:lblAlgn val="ctr"/>
        <c:lblOffset val="100"/>
        <c:noMultiLvlLbl val="0"/>
      </c:catAx>
      <c:valAx>
        <c:axId val="22143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508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10%</a:t>
            </a:r>
            <a:r>
              <a:rPr lang="en-US" altLang="ko-KR" baseline="0"/>
              <a:t> LBLBM9-acetate DW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Sheet3!$S$2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Sheet3!$R$10:$R$15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Sheet3!$S$10:$S$15</c:f>
              <c:numCache>
                <c:formatCode>General</c:formatCode>
                <c:ptCount val="6"/>
                <c:pt idx="0">
                  <c:v>2310.5699388800772</c:v>
                </c:pt>
                <c:pt idx="1">
                  <c:v>3011.3563256417747</c:v>
                </c:pt>
                <c:pt idx="2">
                  <c:v>3725.8662709399523</c:v>
                </c:pt>
                <c:pt idx="3">
                  <c:v>3874.7171482712984</c:v>
                </c:pt>
                <c:pt idx="4">
                  <c:v>3938.5667245417849</c:v>
                </c:pt>
                <c:pt idx="5">
                  <c:v>6801.9533104163402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35-4510-8F4F-8BF1D476E202}"/>
            </c:ext>
          </c:extLst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Sheet3!$R$10:$R$15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Sheet3!$T$10:$T$15</c:f>
              <c:numCache>
                <c:formatCode>General</c:formatCode>
                <c:ptCount val="6"/>
                <c:pt idx="0">
                  <c:v>2305.2003665758666</c:v>
                </c:pt>
                <c:pt idx="1">
                  <c:v>4626.4597519333856</c:v>
                </c:pt>
                <c:pt idx="2">
                  <c:v>6509.8860870409535</c:v>
                </c:pt>
                <c:pt idx="3">
                  <c:v>7607.6315211688725</c:v>
                </c:pt>
                <c:pt idx="4">
                  <c:v>6115.3080819153583</c:v>
                </c:pt>
                <c:pt idx="5">
                  <c:v>11287.861148698808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35-4510-8F4F-8BF1D476E202}"/>
            </c:ext>
          </c:extLst>
        </c:ser>
        <c:ser>
          <c:idx val="2"/>
          <c:order val="2"/>
          <c:tx>
            <c:strRef>
              <c:f>Sheet3!$U$2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Sheet3!$R$10:$R$15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Sheet3!$U$10:$U$15</c:f>
              <c:numCache>
                <c:formatCode>General</c:formatCode>
                <c:ptCount val="6"/>
                <c:pt idx="0">
                  <c:v>2157.1620818253186</c:v>
                </c:pt>
                <c:pt idx="1">
                  <c:v>12174.576848281726</c:v>
                </c:pt>
                <c:pt idx="2">
                  <c:v>18910.127806550459</c:v>
                </c:pt>
                <c:pt idx="3">
                  <c:v>24287.004007002666</c:v>
                </c:pt>
                <c:pt idx="4">
                  <c:v>17702.398393342999</c:v>
                </c:pt>
                <c:pt idx="5">
                  <c:v>30705.867179739224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35-4510-8F4F-8BF1D476E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437376"/>
        <c:axId val="396727712"/>
      </c:lineChart>
      <c:catAx>
        <c:axId val="22143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6727712"/>
        <c:crosses val="autoZero"/>
        <c:auto val="1"/>
        <c:lblAlgn val="ctr"/>
        <c:lblOffset val="100"/>
        <c:noMultiLvlLbl val="0"/>
      </c:catAx>
      <c:valAx>
        <c:axId val="39672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43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10X</a:t>
            </a:r>
            <a:r>
              <a:rPr lang="en-US" altLang="ko-KR" baseline="0"/>
              <a:t> LBLBM9-acetate glycerol stock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Sheet3!$S$2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Sheet3!$R$17:$R$22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Sheet3!$S$17:$S$22</c:f>
              <c:numCache>
                <c:formatCode>General</c:formatCode>
                <c:ptCount val="6"/>
                <c:pt idx="0">
                  <c:v>6554.4889618381203</c:v>
                </c:pt>
                <c:pt idx="1">
                  <c:v>4508.3350195144167</c:v>
                </c:pt>
                <c:pt idx="2">
                  <c:v>3067.6333181433124</c:v>
                </c:pt>
                <c:pt idx="3">
                  <c:v>2089.7977905227067</c:v>
                </c:pt>
                <c:pt idx="4">
                  <c:v>3925.4625959402006</c:v>
                </c:pt>
                <c:pt idx="5">
                  <c:v>5882.3294793286068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B4-4AC7-AECD-BF36BF4825D6}"/>
            </c:ext>
          </c:extLst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10 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Sheet3!$R$17:$R$22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Sheet3!$T$17:$T$22</c:f>
              <c:numCache>
                <c:formatCode>General</c:formatCode>
                <c:ptCount val="6"/>
                <c:pt idx="0">
                  <c:v>6056.2418807958838</c:v>
                </c:pt>
                <c:pt idx="1">
                  <c:v>10934.628618458863</c:v>
                </c:pt>
                <c:pt idx="2">
                  <c:v>44051.295986307734</c:v>
                </c:pt>
                <c:pt idx="3">
                  <c:v>70024.908175029123</c:v>
                </c:pt>
                <c:pt idx="4">
                  <c:v>78271.75372849952</c:v>
                </c:pt>
                <c:pt idx="5">
                  <c:v>75304.5641495452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B4-4AC7-AECD-BF36BF4825D6}"/>
            </c:ext>
          </c:extLst>
        </c:ser>
        <c:ser>
          <c:idx val="2"/>
          <c:order val="2"/>
          <c:tx>
            <c:strRef>
              <c:f>Sheet3!$U$2</c:f>
              <c:strCache>
                <c:ptCount val="1"/>
                <c:pt idx="0">
                  <c:v>100 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Sheet3!$R$17:$R$22</c:f>
              <c:strCache>
                <c:ptCount val="6"/>
                <c:pt idx="0">
                  <c:v>0h</c:v>
                </c:pt>
                <c:pt idx="1">
                  <c:v>3h</c:v>
                </c:pt>
                <c:pt idx="2">
                  <c:v>6h</c:v>
                </c:pt>
                <c:pt idx="3">
                  <c:v>9h</c:v>
                </c:pt>
                <c:pt idx="4">
                  <c:v>19h</c:v>
                </c:pt>
                <c:pt idx="5">
                  <c:v>24h</c:v>
                </c:pt>
              </c:strCache>
            </c:strRef>
          </c:cat>
          <c:val>
            <c:numRef>
              <c:f>Sheet3!$U$17:$U$22</c:f>
              <c:numCache>
                <c:formatCode>General</c:formatCode>
                <c:ptCount val="6"/>
                <c:pt idx="0">
                  <c:v>6247.5310134821211</c:v>
                </c:pt>
                <c:pt idx="1">
                  <c:v>22179.614843369112</c:v>
                </c:pt>
                <c:pt idx="2">
                  <c:v>78640.729456072091</c:v>
                </c:pt>
                <c:pt idx="3">
                  <c:v>134240.91021648195</c:v>
                </c:pt>
                <c:pt idx="4">
                  <c:v>180557.9359556761</c:v>
                </c:pt>
                <c:pt idx="5">
                  <c:v>223332.96863685755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B4-4AC7-AECD-BF36BF48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396464"/>
        <c:axId val="396396856"/>
      </c:lineChart>
      <c:catAx>
        <c:axId val="3963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6396856"/>
        <c:crosses val="autoZero"/>
        <c:auto val="1"/>
        <c:lblAlgn val="ctr"/>
        <c:lblOffset val="100"/>
        <c:noMultiLvlLbl val="0"/>
      </c:catAx>
      <c:valAx>
        <c:axId val="39639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639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1C692-7E7A-4F3D-AD14-FD3899CB9C2C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E2F1-0BB1-475D-BC0E-5FA4D859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앞서까지 결론은 </a:t>
            </a:r>
            <a:r>
              <a:rPr lang="en-US" altLang="ko-KR" dirty="0" smtClean="0">
                <a:solidFill>
                  <a:srgbClr val="FF0000"/>
                </a:solidFill>
              </a:rPr>
              <a:t>fresh LB stock</a:t>
            </a:r>
            <a:r>
              <a:rPr lang="ko-KR" altLang="en-US" smtClean="0">
                <a:solidFill>
                  <a:srgbClr val="FF0000"/>
                </a:solidFill>
              </a:rPr>
              <a:t> 효과 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그러나 </a:t>
            </a:r>
            <a:r>
              <a:rPr lang="en-US" altLang="ko-KR" dirty="0" smtClean="0">
                <a:solidFill>
                  <a:srgbClr val="FF0000"/>
                </a:solidFill>
              </a:rPr>
              <a:t>rapid reaction</a:t>
            </a:r>
            <a:r>
              <a:rPr lang="ko-KR" altLang="en-US" smtClean="0">
                <a:solidFill>
                  <a:srgbClr val="FF0000"/>
                </a:solidFill>
              </a:rPr>
              <a:t>은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그래서 </a:t>
            </a:r>
            <a:r>
              <a:rPr lang="en-US" altLang="ko-KR" dirty="0" smtClean="0">
                <a:solidFill>
                  <a:srgbClr val="FF0000"/>
                </a:solidFill>
              </a:rPr>
              <a:t>stock:M9A portion</a:t>
            </a:r>
            <a:r>
              <a:rPr lang="ko-KR" altLang="en-US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1:1??</a:t>
            </a:r>
            <a:r>
              <a:rPr lang="ko-KR" altLang="en-US" smtClean="0">
                <a:solidFill>
                  <a:srgbClr val="FF0000"/>
                </a:solidFill>
              </a:rPr>
              <a:t>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반응 수행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B0DE9-43BF-4F47-98B7-5979792000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5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6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9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0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0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5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CD64-C126-4890-BD19-9C8CC9BF76B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2940-046D-4CF0-9314-5C80496A0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openxmlformats.org/officeDocument/2006/relationships/chart" Target="../charts/chart18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12" Type="http://schemas.openxmlformats.org/officeDocument/2006/relationships/chart" Target="../charts/chart17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11" Type="http://schemas.openxmlformats.org/officeDocument/2006/relationships/chart" Target="../charts/chart16.xml"/><Relationship Id="rId5" Type="http://schemas.openxmlformats.org/officeDocument/2006/relationships/chart" Target="../charts/chart10.xml"/><Relationship Id="rId10" Type="http://schemas.openxmlformats.org/officeDocument/2006/relationships/chart" Target="../charts/chart15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7" Type="http://schemas.openxmlformats.org/officeDocument/2006/relationships/chart" Target="../charts/chart36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7" Type="http://schemas.openxmlformats.org/officeDocument/2006/relationships/chart" Target="../charts/chart42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1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7" Type="http://schemas.openxmlformats.org/officeDocument/2006/relationships/chart" Target="../charts/chart48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7" Type="http://schemas.openxmlformats.org/officeDocument/2006/relationships/chart" Target="../charts/chart54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3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7" Type="http://schemas.openxmlformats.org/officeDocument/2006/relationships/chart" Target="../charts/chart60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9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7" Type="http://schemas.openxmlformats.org/officeDocument/2006/relationships/chart" Target="../charts/chart66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5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7" Type="http://schemas.openxmlformats.org/officeDocument/2006/relationships/chart" Target="../charts/chart72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7" Type="http://schemas.openxmlformats.org/officeDocument/2006/relationships/chart" Target="../charts/chart78.xml"/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7.xml"/><Relationship Id="rId5" Type="http://schemas.openxmlformats.org/officeDocument/2006/relationships/chart" Target="../charts/chart76.xml"/><Relationship Id="rId4" Type="http://schemas.openxmlformats.org/officeDocument/2006/relationships/chart" Target="../charts/chart7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7" Type="http://schemas.openxmlformats.org/officeDocument/2006/relationships/chart" Target="../charts/chart84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3.xml"/><Relationship Id="rId5" Type="http://schemas.openxmlformats.org/officeDocument/2006/relationships/chart" Target="../charts/chart82.xml"/><Relationship Id="rId4" Type="http://schemas.openxmlformats.org/officeDocument/2006/relationships/chart" Target="../charts/chart8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7" Type="http://schemas.openxmlformats.org/officeDocument/2006/relationships/chart" Target="../charts/chart90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9.xml"/><Relationship Id="rId5" Type="http://schemas.openxmlformats.org/officeDocument/2006/relationships/chart" Target="../charts/chart88.xml"/><Relationship Id="rId4" Type="http://schemas.openxmlformats.org/officeDocument/2006/relationships/chart" Target="../charts/chart8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7.xml"/><Relationship Id="rId13" Type="http://schemas.openxmlformats.org/officeDocument/2006/relationships/chart" Target="../charts/chart102.xml"/><Relationship Id="rId3" Type="http://schemas.openxmlformats.org/officeDocument/2006/relationships/chart" Target="../charts/chart92.xml"/><Relationship Id="rId7" Type="http://schemas.openxmlformats.org/officeDocument/2006/relationships/chart" Target="../charts/chart96.xml"/><Relationship Id="rId12" Type="http://schemas.openxmlformats.org/officeDocument/2006/relationships/chart" Target="../charts/chart101.xml"/><Relationship Id="rId2" Type="http://schemas.openxmlformats.org/officeDocument/2006/relationships/chart" Target="../charts/chart9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5.xml"/><Relationship Id="rId11" Type="http://schemas.openxmlformats.org/officeDocument/2006/relationships/chart" Target="../charts/chart100.xml"/><Relationship Id="rId5" Type="http://schemas.openxmlformats.org/officeDocument/2006/relationships/chart" Target="../charts/chart94.xml"/><Relationship Id="rId10" Type="http://schemas.openxmlformats.org/officeDocument/2006/relationships/chart" Target="../charts/chart99.xml"/><Relationship Id="rId4" Type="http://schemas.openxmlformats.org/officeDocument/2006/relationships/chart" Target="../charts/chart93.xml"/><Relationship Id="rId9" Type="http://schemas.openxmlformats.org/officeDocument/2006/relationships/chart" Target="../charts/chart9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9.xml"/><Relationship Id="rId13" Type="http://schemas.openxmlformats.org/officeDocument/2006/relationships/chart" Target="../charts/chart114.xml"/><Relationship Id="rId3" Type="http://schemas.openxmlformats.org/officeDocument/2006/relationships/chart" Target="../charts/chart104.xml"/><Relationship Id="rId7" Type="http://schemas.openxmlformats.org/officeDocument/2006/relationships/chart" Target="../charts/chart108.xml"/><Relationship Id="rId12" Type="http://schemas.openxmlformats.org/officeDocument/2006/relationships/chart" Target="../charts/chart113.xml"/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7.xml"/><Relationship Id="rId11" Type="http://schemas.openxmlformats.org/officeDocument/2006/relationships/chart" Target="../charts/chart112.xml"/><Relationship Id="rId5" Type="http://schemas.openxmlformats.org/officeDocument/2006/relationships/chart" Target="../charts/chart106.xml"/><Relationship Id="rId10" Type="http://schemas.openxmlformats.org/officeDocument/2006/relationships/chart" Target="../charts/chart111.xml"/><Relationship Id="rId4" Type="http://schemas.openxmlformats.org/officeDocument/2006/relationships/chart" Target="../charts/chart105.xml"/><Relationship Id="rId9" Type="http://schemas.openxmlformats.org/officeDocument/2006/relationships/chart" Target="../charts/chart1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1.xml"/><Relationship Id="rId13" Type="http://schemas.openxmlformats.org/officeDocument/2006/relationships/chart" Target="../charts/chart126.xml"/><Relationship Id="rId3" Type="http://schemas.openxmlformats.org/officeDocument/2006/relationships/chart" Target="../charts/chart116.xml"/><Relationship Id="rId7" Type="http://schemas.openxmlformats.org/officeDocument/2006/relationships/chart" Target="../charts/chart120.xml"/><Relationship Id="rId12" Type="http://schemas.openxmlformats.org/officeDocument/2006/relationships/chart" Target="../charts/chart125.xml"/><Relationship Id="rId2" Type="http://schemas.openxmlformats.org/officeDocument/2006/relationships/chart" Target="../charts/chart1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9.xml"/><Relationship Id="rId11" Type="http://schemas.openxmlformats.org/officeDocument/2006/relationships/chart" Target="../charts/chart124.xml"/><Relationship Id="rId5" Type="http://schemas.openxmlformats.org/officeDocument/2006/relationships/chart" Target="../charts/chart118.xml"/><Relationship Id="rId10" Type="http://schemas.openxmlformats.org/officeDocument/2006/relationships/chart" Target="../charts/chart123.xml"/><Relationship Id="rId4" Type="http://schemas.openxmlformats.org/officeDocument/2006/relationships/chart" Target="../charts/chart117.xml"/><Relationship Id="rId9" Type="http://schemas.openxmlformats.org/officeDocument/2006/relationships/chart" Target="../charts/chart1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5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Freeze signal(deep freeze</a:t>
            </a:r>
            <a:r>
              <a:rPr lang="ko-KR" altLang="en-US" smtClean="0"/>
              <a:t>에 넣은 후 샘플</a:t>
            </a:r>
            <a:r>
              <a:rPr lang="en-US" altLang="ko-KR" dirty="0" smtClean="0"/>
              <a:t>-glycerol</a:t>
            </a:r>
            <a:r>
              <a:rPr lang="ko-KR" altLang="en-US" smtClean="0"/>
              <a:t>을 처리함</a:t>
            </a:r>
            <a:r>
              <a:rPr lang="en-US" altLang="ko-KR" dirty="0" smtClean="0"/>
              <a:t>) </a:t>
            </a:r>
            <a:r>
              <a:rPr lang="ko-KR" altLang="en-US" smtClean="0"/>
              <a:t>확인 </a:t>
            </a:r>
            <a:r>
              <a:rPr lang="en-US" altLang="ko-KR" dirty="0" smtClean="0"/>
              <a:t>(6 condition)-96 well plate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smtClean="0"/>
              <a:t>번 </a:t>
            </a:r>
            <a:r>
              <a:rPr lang="ko-KR" altLang="en-US"/>
              <a:t>샘플 </a:t>
            </a:r>
            <a:r>
              <a:rPr lang="en-US" altLang="ko-KR" dirty="0"/>
              <a:t>200 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ko-KR" altLang="en-US"/>
              <a:t>를 한</a:t>
            </a:r>
            <a:r>
              <a:rPr lang="en-US" altLang="ko-KR" dirty="0"/>
              <a:t> well</a:t>
            </a:r>
            <a:r>
              <a:rPr lang="ko-KR" altLang="en-US"/>
              <a:t>에 넣는다</a:t>
            </a:r>
            <a:r>
              <a:rPr lang="en-US" altLang="ko-KR" dirty="0"/>
              <a:t>. </a:t>
            </a:r>
            <a:r>
              <a:rPr lang="en-US" altLang="ko-KR" u="sng" dirty="0"/>
              <a:t>(LB)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/>
              <a:t>번 샘플 </a:t>
            </a:r>
            <a:r>
              <a:rPr lang="en-US" altLang="ko-KR" dirty="0"/>
              <a:t>200 </a:t>
            </a:r>
            <a:r>
              <a:rPr lang="en-US" altLang="ko-KR" dirty="0" err="1"/>
              <a:t>ul</a:t>
            </a:r>
            <a:r>
              <a:rPr lang="ko-KR" altLang="en-US"/>
              <a:t>를 한 </a:t>
            </a:r>
            <a:r>
              <a:rPr lang="en-US" altLang="ko-KR" dirty="0"/>
              <a:t>well</a:t>
            </a:r>
            <a:r>
              <a:rPr lang="ko-KR" altLang="en-US"/>
              <a:t>에 넣는다</a:t>
            </a:r>
            <a:r>
              <a:rPr lang="en-US" altLang="ko-KR" dirty="0"/>
              <a:t>. </a:t>
            </a:r>
            <a:r>
              <a:rPr lang="en-US" altLang="ko-KR" u="sng" dirty="0"/>
              <a:t>(LB-LB)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/>
              <a:t>번 샘플 </a:t>
            </a:r>
            <a:r>
              <a:rPr lang="en-US" altLang="ko-KR" dirty="0"/>
              <a:t>20 </a:t>
            </a:r>
            <a:r>
              <a:rPr lang="en-US" altLang="ko-KR" dirty="0" err="1"/>
              <a:t>ul</a:t>
            </a:r>
            <a:r>
              <a:rPr lang="ko-KR" altLang="en-US"/>
              <a:t>에 </a:t>
            </a:r>
            <a:r>
              <a:rPr lang="en-US" altLang="ko-KR" dirty="0"/>
              <a:t>0.1% sodium acetate M9 </a:t>
            </a:r>
            <a:r>
              <a:rPr lang="ko-KR" altLang="en-US"/>
              <a:t>배지 </a:t>
            </a:r>
            <a:r>
              <a:rPr lang="en-US" altLang="ko-KR" dirty="0"/>
              <a:t>180 </a:t>
            </a:r>
            <a:r>
              <a:rPr lang="en-US" altLang="ko-KR" dirty="0" err="1"/>
              <a:t>ul</a:t>
            </a:r>
            <a:r>
              <a:rPr lang="ko-KR" altLang="en-US"/>
              <a:t>를 넣고 한</a:t>
            </a:r>
            <a:r>
              <a:rPr lang="en-US" altLang="ko-KR" dirty="0"/>
              <a:t> well</a:t>
            </a:r>
            <a:r>
              <a:rPr lang="ko-KR" altLang="en-US"/>
              <a:t>에 넣는다</a:t>
            </a:r>
            <a:r>
              <a:rPr lang="en-US" altLang="ko-KR" dirty="0"/>
              <a:t>. (LB-LB-M9</a:t>
            </a:r>
            <a:r>
              <a:rPr lang="en-US" altLang="ko-KR" u="sng" dirty="0"/>
              <a:t>)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/>
              <a:t>번 샘플 </a:t>
            </a:r>
            <a:r>
              <a:rPr lang="en-US" altLang="ko-KR" dirty="0"/>
              <a:t>20 </a:t>
            </a:r>
            <a:r>
              <a:rPr lang="en-US" altLang="ko-KR" dirty="0" err="1"/>
              <a:t>ul</a:t>
            </a:r>
            <a:r>
              <a:rPr lang="ko-KR" altLang="en-US"/>
              <a:t>에 </a:t>
            </a:r>
            <a:r>
              <a:rPr lang="en-US" altLang="ko-KR" dirty="0"/>
              <a:t>LB </a:t>
            </a:r>
            <a:r>
              <a:rPr lang="ko-KR" altLang="en-US"/>
              <a:t>배지</a:t>
            </a:r>
            <a:r>
              <a:rPr lang="en-US" altLang="ko-KR" dirty="0"/>
              <a:t> 180 </a:t>
            </a:r>
            <a:r>
              <a:rPr lang="en-US" altLang="ko-KR" dirty="0" err="1"/>
              <a:t>ul</a:t>
            </a:r>
            <a:r>
              <a:rPr lang="ko-KR" altLang="en-US"/>
              <a:t>를 넣고 한 </a:t>
            </a:r>
            <a:r>
              <a:rPr lang="en-US" altLang="ko-KR" dirty="0"/>
              <a:t>well</a:t>
            </a:r>
            <a:r>
              <a:rPr lang="ko-KR" altLang="en-US"/>
              <a:t>에 넣는다</a:t>
            </a:r>
            <a:r>
              <a:rPr lang="en-US" altLang="ko-KR" dirty="0"/>
              <a:t>. </a:t>
            </a:r>
            <a:r>
              <a:rPr lang="en-US" altLang="ko-KR" u="sng" dirty="0"/>
              <a:t>(LB-LB-LB)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/>
              <a:t>번 샘플 </a:t>
            </a:r>
            <a:r>
              <a:rPr lang="en-US" altLang="ko-KR" dirty="0"/>
              <a:t>200 </a:t>
            </a:r>
            <a:r>
              <a:rPr lang="en-US" altLang="ko-KR" dirty="0" err="1"/>
              <a:t>ul</a:t>
            </a:r>
            <a:r>
              <a:rPr lang="ko-KR" altLang="en-US"/>
              <a:t>를 한 </a:t>
            </a:r>
            <a:r>
              <a:rPr lang="en-US" altLang="ko-KR" dirty="0"/>
              <a:t>well</a:t>
            </a:r>
            <a:r>
              <a:rPr lang="ko-KR" altLang="en-US"/>
              <a:t>에 넣는다</a:t>
            </a:r>
            <a:r>
              <a:rPr lang="en-US" altLang="ko-KR" dirty="0"/>
              <a:t>. </a:t>
            </a:r>
            <a:r>
              <a:rPr lang="en-US" altLang="ko-KR" u="sng" dirty="0"/>
              <a:t>(LB-M9) 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/>
              <a:t>번 샘플 </a:t>
            </a:r>
            <a:r>
              <a:rPr lang="en-US" altLang="ko-KR" dirty="0"/>
              <a:t>20 </a:t>
            </a:r>
            <a:r>
              <a:rPr lang="en-US" altLang="ko-KR" dirty="0" err="1"/>
              <a:t>ul</a:t>
            </a:r>
            <a:r>
              <a:rPr lang="ko-KR" altLang="en-US"/>
              <a:t>에 </a:t>
            </a:r>
            <a:r>
              <a:rPr lang="en-US" altLang="ko-KR" dirty="0"/>
              <a:t>0.1% sodium acetate M9 </a:t>
            </a:r>
            <a:r>
              <a:rPr lang="ko-KR" altLang="en-US"/>
              <a:t>배지 </a:t>
            </a:r>
            <a:r>
              <a:rPr lang="en-US" altLang="ko-KR" dirty="0"/>
              <a:t>180 </a:t>
            </a:r>
            <a:r>
              <a:rPr lang="en-US" altLang="ko-KR" dirty="0" err="1"/>
              <a:t>ul</a:t>
            </a:r>
            <a:r>
              <a:rPr lang="ko-KR" altLang="en-US"/>
              <a:t>를 넣고 한 </a:t>
            </a:r>
            <a:r>
              <a:rPr lang="en-US" altLang="ko-KR" dirty="0"/>
              <a:t>well</a:t>
            </a:r>
            <a:r>
              <a:rPr lang="ko-KR" altLang="en-US"/>
              <a:t>에 넣는다</a:t>
            </a:r>
            <a:r>
              <a:rPr lang="en-US" altLang="ko-KR" dirty="0"/>
              <a:t>. </a:t>
            </a:r>
            <a:r>
              <a:rPr lang="en-US" altLang="ko-KR" u="sng" dirty="0"/>
              <a:t>(LB-M9-M9)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well</a:t>
            </a:r>
            <a:r>
              <a:rPr lang="ko-KR" altLang="en-US"/>
              <a:t>에 </a:t>
            </a:r>
            <a:r>
              <a:rPr lang="en-US" altLang="ko-KR" dirty="0"/>
              <a:t> DW, 1% 10 </a:t>
            </a:r>
            <a:r>
              <a:rPr lang="en-US" altLang="ko-KR" dirty="0" err="1"/>
              <a:t>uM</a:t>
            </a:r>
            <a:r>
              <a:rPr lang="ko-KR" altLang="en-US"/>
              <a:t> </a:t>
            </a:r>
            <a:r>
              <a:rPr lang="en-US" altLang="ko-KR" dirty="0"/>
              <a:t>phenol, 100 </a:t>
            </a:r>
            <a:r>
              <a:rPr lang="en-US" altLang="ko-KR" dirty="0" err="1"/>
              <a:t>uM</a:t>
            </a:r>
            <a:r>
              <a:rPr lang="en-US" altLang="ko-KR" dirty="0"/>
              <a:t> phenol </a:t>
            </a:r>
            <a:r>
              <a:rPr lang="ko-KR" altLang="en-US"/>
              <a:t>을 처리한</a:t>
            </a:r>
            <a:r>
              <a:rPr lang="en-US" altLang="ko-KR" dirty="0"/>
              <a:t> </a:t>
            </a:r>
            <a:r>
              <a:rPr lang="ko-KR" altLang="en-US"/>
              <a:t>것과 아무처리도 하지 않은 것을 만든 후 </a:t>
            </a:r>
            <a:r>
              <a:rPr lang="en-US" altLang="ko-KR" dirty="0"/>
              <a:t>37</a:t>
            </a:r>
            <a:r>
              <a:rPr lang="ko-KR" altLang="en-US"/>
              <a:t>도 </a:t>
            </a:r>
            <a:r>
              <a:rPr lang="en-US" altLang="ko-KR" dirty="0"/>
              <a:t>600 rpm</a:t>
            </a:r>
            <a:r>
              <a:rPr lang="ko-KR" altLang="en-US"/>
              <a:t>의 </a:t>
            </a:r>
            <a:r>
              <a:rPr lang="en-US" altLang="ko-KR" dirty="0" err="1"/>
              <a:t>thermomix</a:t>
            </a:r>
            <a:r>
              <a:rPr lang="ko-KR" altLang="en-US"/>
              <a:t>로 반응 시킨 후 </a:t>
            </a:r>
            <a:r>
              <a:rPr lang="en-US" altLang="ko-KR" dirty="0"/>
              <a:t>0h, 3h, 6h, 9h, 19h</a:t>
            </a:r>
            <a:r>
              <a:rPr lang="ko-KR" altLang="en-US"/>
              <a:t>에서의 형광값과 </a:t>
            </a:r>
            <a:r>
              <a:rPr lang="en-US" altLang="ko-KR" dirty="0"/>
              <a:t>OD</a:t>
            </a:r>
            <a:r>
              <a:rPr lang="ko-KR" altLang="en-US"/>
              <a:t>를 비교하여 </a:t>
            </a:r>
            <a:r>
              <a:rPr lang="en-US" altLang="ko-KR" dirty="0"/>
              <a:t>control</a:t>
            </a:r>
            <a:r>
              <a:rPr lang="ko-KR" altLang="en-US"/>
              <a:t>로 삼는다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8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실험 결과 </a:t>
            </a:r>
            <a:r>
              <a:rPr lang="en-US" altLang="ko-KR" dirty="0" smtClean="0"/>
              <a:t>(no-freeze)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GFP/OD </a:t>
            </a:r>
            <a:r>
              <a:rPr lang="ko-KR" altLang="en-US" smtClean="0"/>
              <a:t>그래프 </a:t>
            </a:r>
            <a:r>
              <a:rPr lang="en-US" altLang="ko-KR" dirty="0" smtClean="0"/>
              <a:t>(</a:t>
            </a:r>
            <a:r>
              <a:rPr lang="ko-KR" altLang="en-US" smtClean="0"/>
              <a:t>각 시간별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81048" y="219392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3159605" y="2181813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6039605" y="2181813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281048" y="427403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3159605" y="427403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6039605" y="427403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180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996" y="254600"/>
            <a:ext cx="2492619" cy="329466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/>
              <a:t>실험결과 </a:t>
            </a:r>
            <a:r>
              <a:rPr lang="en-US" altLang="ko-KR" sz="2000" dirty="0" smtClean="0"/>
              <a:t>(no-freeze)</a:t>
            </a:r>
            <a:endParaRPr lang="ko-KR" altLang="en-US" sz="2000" dirty="0"/>
          </a:p>
        </p:txBody>
      </p:sp>
      <p:graphicFrame>
        <p:nvGraphicFramePr>
          <p:cNvPr id="19" name="차트 18"/>
          <p:cNvGraphicFramePr>
            <a:graphicFrameLocks/>
          </p:cNvGraphicFramePr>
          <p:nvPr>
            <p:extLst/>
          </p:nvPr>
        </p:nvGraphicFramePr>
        <p:xfrm>
          <a:off x="243558" y="120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차트 19"/>
          <p:cNvGraphicFramePr>
            <a:graphicFrameLocks/>
          </p:cNvGraphicFramePr>
          <p:nvPr>
            <p:extLst/>
          </p:nvPr>
        </p:nvGraphicFramePr>
        <p:xfrm>
          <a:off x="1672299" y="120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>
            <a:graphicFrameLocks/>
          </p:cNvGraphicFramePr>
          <p:nvPr>
            <p:extLst/>
          </p:nvPr>
        </p:nvGraphicFramePr>
        <p:xfrm>
          <a:off x="3111602" y="120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32996" y="336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1671602" y="336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3034559" y="3838574"/>
          <a:ext cx="1937492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5420457" y="258374"/>
            <a:ext cx="2492619" cy="32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mtClean="0"/>
              <a:t>실험결과 </a:t>
            </a:r>
            <a:r>
              <a:rPr lang="en-US" altLang="ko-KR" sz="2000" dirty="0" smtClean="0"/>
              <a:t>(freeze)</a:t>
            </a:r>
            <a:endParaRPr lang="ko-KR" altLang="en-US" sz="2000" dirty="0"/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4724439" y="120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6080720" y="120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7515439" y="120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/>
          </p:nvPr>
        </p:nvGraphicFramePr>
        <p:xfrm>
          <a:off x="4677299" y="32389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/>
          </p:nvPr>
        </p:nvGraphicFramePr>
        <p:xfrm>
          <a:off x="6075439" y="336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차트 17"/>
          <p:cNvGraphicFramePr>
            <a:graphicFrameLocks/>
          </p:cNvGraphicFramePr>
          <p:nvPr>
            <p:extLst/>
          </p:nvPr>
        </p:nvGraphicFramePr>
        <p:xfrm>
          <a:off x="7526001" y="3366432"/>
          <a:ext cx="14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54522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(freeze)</a:t>
            </a:r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/>
          </p:nvPr>
        </p:nvGraphicFramePr>
        <p:xfrm>
          <a:off x="0" y="1794364"/>
          <a:ext cx="28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3108767" y="1788040"/>
          <a:ext cx="28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5988767" y="1792341"/>
          <a:ext cx="28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114384" y="4308040"/>
          <a:ext cx="28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3132000" y="4308040"/>
          <a:ext cx="288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5988767" y="4316641"/>
          <a:ext cx="2880000" cy="2507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5665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(freeze)</a:t>
            </a:r>
            <a:endParaRPr lang="ko-KR" altLang="en-US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243734" y="215411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3223295" y="215411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6098014" y="215411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154734" y="431411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3218014" y="431411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6108576" y="431411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1266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(freeze)</a:t>
            </a:r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/>
          </p:nvPr>
        </p:nvGraphicFramePr>
        <p:xfrm>
          <a:off x="162991" y="170094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3044752" y="170094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6012000" y="1700945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163633" y="400162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3132000" y="400162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5924752" y="400162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915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토의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LB </a:t>
            </a:r>
            <a:r>
              <a:rPr lang="ko-KR" altLang="en-US" smtClean="0"/>
              <a:t>배지 </a:t>
            </a:r>
            <a:r>
              <a:rPr lang="en-US" altLang="ko-KR" dirty="0" smtClean="0"/>
              <a:t>10</a:t>
            </a:r>
            <a:r>
              <a:rPr lang="ko-KR" altLang="en-US" smtClean="0"/>
              <a:t>배 농축 후 </a:t>
            </a:r>
            <a:r>
              <a:rPr lang="en-US" altLang="ko-KR" dirty="0" smtClean="0"/>
              <a:t>M9</a:t>
            </a:r>
            <a:r>
              <a:rPr lang="ko-KR" altLang="en-US" smtClean="0"/>
              <a:t>에 푼 샘플이 가장 결과가 좋았다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LB</a:t>
            </a:r>
            <a:r>
              <a:rPr lang="ko-KR" altLang="en-US" smtClean="0"/>
              <a:t>의 영양분을 성장에 사용하고 </a:t>
            </a:r>
            <a:r>
              <a:rPr lang="en-US" altLang="ko-KR" dirty="0" smtClean="0"/>
              <a:t>M9</a:t>
            </a:r>
            <a:r>
              <a:rPr lang="ko-KR" altLang="en-US" smtClean="0"/>
              <a:t>으로 상대적으로 </a:t>
            </a:r>
            <a:r>
              <a:rPr lang="en-US" altLang="ko-KR" dirty="0" smtClean="0"/>
              <a:t>N </a:t>
            </a:r>
            <a:r>
              <a:rPr lang="ko-KR" altLang="en-US" smtClean="0"/>
              <a:t>소스부족 환경을 만들어 줘서 </a:t>
            </a:r>
            <a:r>
              <a:rPr lang="en-US" altLang="ko-KR" dirty="0" err="1" smtClean="0"/>
              <a:t>signa</a:t>
            </a:r>
            <a:r>
              <a:rPr lang="ko-KR" altLang="en-US" smtClean="0"/>
              <a:t>이 다른것들에 비해 크게 나왔다고 볼 수 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하지만 이전  </a:t>
            </a:r>
            <a:r>
              <a:rPr lang="en-US" altLang="ko-KR" dirty="0" smtClean="0"/>
              <a:t>freeze </a:t>
            </a:r>
            <a:r>
              <a:rPr lang="ko-KR" altLang="en-US" smtClean="0"/>
              <a:t>데이터에 비해서는 </a:t>
            </a:r>
            <a:r>
              <a:rPr lang="en-US" altLang="ko-KR" dirty="0" err="1" smtClean="0"/>
              <a:t>signa</a:t>
            </a:r>
            <a:r>
              <a:rPr lang="ko-KR" altLang="en-US" smtClean="0"/>
              <a:t>값이 낮다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smtClean="0"/>
              <a:t>만 정도 나왔으나 이전 </a:t>
            </a:r>
            <a:r>
              <a:rPr lang="en-US" altLang="ko-KR" dirty="0" smtClean="0"/>
              <a:t>freeze </a:t>
            </a:r>
            <a:r>
              <a:rPr lang="ko-KR" altLang="en-US" smtClean="0"/>
              <a:t>데이터는 </a:t>
            </a:r>
            <a:r>
              <a:rPr lang="en-US" altLang="ko-KR" dirty="0" smtClean="0"/>
              <a:t>40</a:t>
            </a:r>
            <a:r>
              <a:rPr lang="ko-KR" altLang="en-US" smtClean="0"/>
              <a:t>만 가까이 나왔었다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9</a:t>
            </a:r>
            <a:r>
              <a:rPr lang="ko-KR" altLang="en-US" smtClean="0"/>
              <a:t>시간에서 </a:t>
            </a:r>
            <a:r>
              <a:rPr lang="en-US" altLang="ko-KR" dirty="0" smtClean="0"/>
              <a:t>19</a:t>
            </a:r>
            <a:r>
              <a:rPr lang="ko-KR" altLang="en-US" smtClean="0"/>
              <a:t>시간 사이에 </a:t>
            </a:r>
            <a:r>
              <a:rPr lang="en-US" altLang="ko-KR" dirty="0" smtClean="0"/>
              <a:t>shaking</a:t>
            </a:r>
            <a:r>
              <a:rPr lang="ko-KR" altLang="en-US" smtClean="0"/>
              <a:t>이 이루어 지지 않았다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8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토의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Freeze </a:t>
            </a:r>
            <a:r>
              <a:rPr lang="ko-KR" altLang="en-US" smtClean="0"/>
              <a:t>한</a:t>
            </a:r>
            <a:r>
              <a:rPr lang="en-US" altLang="ko-KR" dirty="0"/>
              <a:t> </a:t>
            </a:r>
            <a:r>
              <a:rPr lang="ko-KR" altLang="en-US" smtClean="0"/>
              <a:t>결과 마찬가지로 </a:t>
            </a:r>
            <a:r>
              <a:rPr lang="en-US" altLang="ko-KR" dirty="0" smtClean="0"/>
              <a:t>LB</a:t>
            </a:r>
            <a:r>
              <a:rPr lang="ko-KR" altLang="en-US" smtClean="0"/>
              <a:t>로 </a:t>
            </a:r>
            <a:r>
              <a:rPr lang="en-US" altLang="ko-KR" dirty="0" smtClean="0"/>
              <a:t>10</a:t>
            </a:r>
            <a:r>
              <a:rPr lang="ko-KR" altLang="en-US" smtClean="0"/>
              <a:t>배 농축한 후 </a:t>
            </a:r>
            <a:r>
              <a:rPr lang="en-US" altLang="ko-KR" dirty="0" smtClean="0"/>
              <a:t>M9 0.1% acetate </a:t>
            </a:r>
            <a:r>
              <a:rPr lang="ko-KR" altLang="en-US" smtClean="0"/>
              <a:t>로 희석한 것이 가장 잘 나왔다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LB</a:t>
            </a:r>
            <a:r>
              <a:rPr lang="ko-KR" altLang="en-US" smtClean="0"/>
              <a:t>만 넣은 것은 </a:t>
            </a:r>
            <a:r>
              <a:rPr lang="en-US" altLang="ko-KR" dirty="0" smtClean="0"/>
              <a:t>cell</a:t>
            </a:r>
            <a:r>
              <a:rPr lang="ko-KR" altLang="en-US" smtClean="0"/>
              <a:t>이 잘 자라지 않은것으로 보인다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M9 sodium acetate</a:t>
            </a:r>
            <a:r>
              <a:rPr lang="ko-KR" altLang="en-US" smtClean="0"/>
              <a:t>로 </a:t>
            </a:r>
            <a:r>
              <a:rPr lang="en-US" altLang="ko-KR" dirty="0" smtClean="0"/>
              <a:t>10</a:t>
            </a:r>
            <a:r>
              <a:rPr lang="ko-KR" altLang="en-US" smtClean="0"/>
              <a:t>배 희석한 것도 형광이 높지 않았다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Non-</a:t>
            </a:r>
            <a:r>
              <a:rPr lang="en-US" altLang="ko-KR" dirty="0" err="1" smtClean="0"/>
              <a:t>freez</a:t>
            </a:r>
            <a:r>
              <a:rPr lang="ko-KR" altLang="en-US" smtClean="0"/>
              <a:t>와 비교하였을 때도 </a:t>
            </a:r>
            <a:r>
              <a:rPr lang="en-US" altLang="ko-KR" dirty="0" err="1" smtClean="0"/>
              <a:t>signa</a:t>
            </a:r>
            <a:r>
              <a:rPr lang="ko-KR" altLang="en-US" smtClean="0"/>
              <a:t>이 높았다</a:t>
            </a:r>
            <a:r>
              <a:rPr lang="en-US" altLang="ko-KR" dirty="0" smtClean="0"/>
              <a:t>. (30</a:t>
            </a:r>
            <a:r>
              <a:rPr lang="ko-KR" altLang="en-US" smtClean="0"/>
              <a:t>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다만 이전만큼 </a:t>
            </a:r>
            <a:r>
              <a:rPr lang="en-US" altLang="ko-KR" dirty="0" smtClean="0"/>
              <a:t>(40</a:t>
            </a:r>
            <a:r>
              <a:rPr lang="ko-KR" altLang="en-US" smtClean="0"/>
              <a:t>만</a:t>
            </a:r>
            <a:r>
              <a:rPr lang="en-US" altLang="ko-KR" dirty="0" smtClean="0"/>
              <a:t>) </a:t>
            </a:r>
            <a:r>
              <a:rPr lang="ko-KR" altLang="en-US" smtClean="0"/>
              <a:t>형광이 나오지는 않았다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이전 </a:t>
            </a:r>
            <a:r>
              <a:rPr lang="en-US" altLang="ko-KR" dirty="0" smtClean="0"/>
              <a:t>non-freeze </a:t>
            </a:r>
            <a:r>
              <a:rPr lang="ko-KR" altLang="en-US" smtClean="0"/>
              <a:t>의 경우 </a:t>
            </a:r>
            <a:r>
              <a:rPr lang="en-US" altLang="ko-KR" dirty="0" smtClean="0"/>
              <a:t>10</a:t>
            </a:r>
            <a:r>
              <a:rPr lang="ko-KR" altLang="en-US" smtClean="0"/>
              <a:t>시간 정도 </a:t>
            </a:r>
            <a:r>
              <a:rPr lang="en-US" altLang="ko-KR" dirty="0" smtClean="0"/>
              <a:t>(9~19h) shaking </a:t>
            </a:r>
            <a:r>
              <a:rPr lang="ko-KR" altLang="en-US" smtClean="0"/>
              <a:t>이 이루어지지 않았다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5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Freeze-dry </a:t>
            </a:r>
            <a:r>
              <a:rPr lang="ko-KR" altLang="en-US" smtClean="0"/>
              <a:t>한 상태에서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</a:t>
            </a:r>
            <a:r>
              <a:rPr lang="ko-KR" altLang="en-US" smtClean="0"/>
              <a:t>을 확인하기 위해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Freeze </a:t>
            </a:r>
            <a:r>
              <a:rPr lang="ko-KR" altLang="en-US" smtClean="0"/>
              <a:t>상황에서의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 intensity </a:t>
            </a:r>
            <a:r>
              <a:rPr lang="ko-KR" altLang="en-US" smtClean="0"/>
              <a:t>를 구하고</a:t>
            </a:r>
            <a:r>
              <a:rPr lang="en-US" altLang="ko-KR" dirty="0" smtClean="0"/>
              <a:t>-</a:t>
            </a:r>
            <a:r>
              <a:rPr lang="ko-KR" altLang="en-US" smtClean="0"/>
              <a:t>실험실 조건에서 사용가능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2. 1</a:t>
            </a:r>
            <a:r>
              <a:rPr lang="ko-KR" altLang="en-US" smtClean="0"/>
              <a:t>에서 확인한 조건으로 </a:t>
            </a:r>
            <a:r>
              <a:rPr lang="en-US" altLang="ko-KR" dirty="0" smtClean="0"/>
              <a:t>freeze-dry</a:t>
            </a:r>
            <a:r>
              <a:rPr lang="ko-KR" altLang="en-US" smtClean="0"/>
              <a:t>를 하여 최종적으로 </a:t>
            </a:r>
            <a:r>
              <a:rPr lang="en-US" altLang="ko-KR" dirty="0" smtClean="0"/>
              <a:t>GESS</a:t>
            </a:r>
            <a:r>
              <a:rPr lang="ko-KR" altLang="en-US" smtClean="0"/>
              <a:t>를 유해물질 감지에 유용한 </a:t>
            </a:r>
            <a:r>
              <a:rPr lang="en-US" altLang="ko-KR" dirty="0" smtClean="0"/>
              <a:t>potable sensor</a:t>
            </a:r>
            <a:r>
              <a:rPr lang="ko-KR" altLang="en-US" smtClean="0"/>
              <a:t>로서 사용한다</a:t>
            </a:r>
            <a:r>
              <a:rPr lang="en-US" altLang="ko-KR" dirty="0" smtClean="0"/>
              <a:t>.-3D print</a:t>
            </a:r>
            <a:r>
              <a:rPr lang="ko-KR" altLang="en-US" smtClean="0"/>
              <a:t>와 연결된 작업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 vitro (cell-free system) </a:t>
            </a:r>
            <a:r>
              <a:rPr lang="ko-KR" altLang="en-US" smtClean="0"/>
              <a:t>환경에서 </a:t>
            </a:r>
            <a:r>
              <a:rPr lang="en-US" altLang="ko-KR" dirty="0" smtClean="0"/>
              <a:t>high quality</a:t>
            </a:r>
            <a:r>
              <a:rPr lang="ko-KR" altLang="en-US" smtClean="0"/>
              <a:t>의 </a:t>
            </a:r>
            <a:r>
              <a:rPr lang="en-US" altLang="ko-KR" dirty="0" smtClean="0"/>
              <a:t>signal</a:t>
            </a:r>
            <a:r>
              <a:rPr lang="ko-KR" altLang="en-US" smtClean="0"/>
              <a:t>이 나온다면 중지될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실험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Freeze </a:t>
            </a:r>
            <a:r>
              <a:rPr lang="ko-KR" altLang="en-US" smtClean="0"/>
              <a:t>상태에서 </a:t>
            </a:r>
            <a:r>
              <a:rPr lang="en-US" altLang="ko-KR" dirty="0" smtClean="0"/>
              <a:t>signal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개의 다른 </a:t>
            </a:r>
            <a:r>
              <a:rPr lang="en-US" altLang="ko-KR" dirty="0" smtClean="0"/>
              <a:t>condition </a:t>
            </a:r>
            <a:r>
              <a:rPr lang="ko-KR" altLang="en-US" smtClean="0"/>
              <a:t>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condition </a:t>
            </a:r>
            <a:r>
              <a:rPr lang="ko-KR" altLang="en-US" smtClean="0"/>
              <a:t>에 따른 </a:t>
            </a:r>
            <a:r>
              <a:rPr lang="en-US" altLang="ko-KR" dirty="0" smtClean="0"/>
              <a:t>15%  glycerol stock </a:t>
            </a:r>
            <a:r>
              <a:rPr lang="ko-KR" altLang="en-US" smtClean="0"/>
              <a:t>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Liquid nitrogen </a:t>
            </a:r>
            <a:r>
              <a:rPr lang="ko-KR" altLang="en-US" smtClean="0"/>
              <a:t>을 이용하여 급속 냉각 후 </a:t>
            </a:r>
            <a:r>
              <a:rPr lang="en-US" altLang="ko-KR" dirty="0" smtClean="0"/>
              <a:t>-70</a:t>
            </a:r>
            <a:r>
              <a:rPr lang="ko-KR" altLang="en-US" smtClean="0"/>
              <a:t>도에서 </a:t>
            </a:r>
            <a:r>
              <a:rPr lang="en-US" altLang="ko-KR" dirty="0" smtClean="0"/>
              <a:t>24 h </a:t>
            </a:r>
            <a:r>
              <a:rPr lang="ko-KR" altLang="en-US" smtClean="0"/>
              <a:t>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남은 샘플들을 이용하여 컨트롤로써 형광을 분석</a:t>
            </a:r>
            <a:r>
              <a:rPr lang="en-US" altLang="ko-KR" dirty="0" smtClean="0"/>
              <a:t>, </a:t>
            </a:r>
            <a:r>
              <a:rPr lang="ko-KR" altLang="en-US" smtClean="0"/>
              <a:t>차후 냉동한 샘플과 비교하여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4306887" y="512789"/>
          <a:ext cx="483711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PW 12.0 Graph" r:id="rId3" imgW="5648193" imgH="4248099" progId="SigmaPlotGraphicObject.11">
                  <p:embed/>
                </p:oleObj>
              </mc:Choice>
              <mc:Fallback>
                <p:oleObj name="SPW 12.0 Graph" r:id="rId3" imgW="5648193" imgH="4248099" progId="SigmaPlotGraphicObject.11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6887" y="512789"/>
                        <a:ext cx="4837113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0" y="569646"/>
          <a:ext cx="4724400" cy="429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SPW 12.0 Graph" r:id="rId5" imgW="5476840" imgH="4209986" progId="SigmaPlotGraphicObject.11">
                  <p:embed/>
                </p:oleObj>
              </mc:Choice>
              <mc:Fallback>
                <p:oleObj name="SPW 12.0 Graph" r:id="rId5" imgW="5476840" imgH="4209986" progId="SigmaPlotGraphicObject.11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569646"/>
                        <a:ext cx="4724400" cy="429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927" y="5150143"/>
            <a:ext cx="4580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LB</a:t>
            </a:r>
            <a:r>
              <a:rPr lang="en-US" altLang="ko-KR" sz="1600" dirty="0" smtClean="0"/>
              <a:t> : No change (control)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LB-M9</a:t>
            </a:r>
            <a:r>
              <a:rPr lang="en-US" altLang="ko-KR" sz="1600" dirty="0" smtClean="0"/>
              <a:t> : Media change with 0.1% acetate M9 (</a:t>
            </a:r>
            <a:r>
              <a:rPr lang="ko-KR" altLang="en-US" sz="1600" smtClean="0"/>
              <a:t>기존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u="sng" dirty="0" smtClean="0"/>
              <a:t>LB-LB-M9</a:t>
            </a:r>
            <a:r>
              <a:rPr lang="en-US" altLang="ko-KR" sz="1600" dirty="0" smtClean="0"/>
              <a:t> : Media change with LB (1/10 volume)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 10% injection in 0.1% acetate M9 </a:t>
            </a:r>
            <a:endParaRPr lang="ko-KR" altLang="en-US" sz="160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0" y="7572"/>
            <a:ext cx="9144000" cy="562074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condition optimization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5164" y="5145381"/>
            <a:ext cx="4857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LB</a:t>
            </a:r>
            <a:r>
              <a:rPr lang="en-US" altLang="ko-KR" sz="1600" dirty="0" smtClean="0"/>
              <a:t> : No change (control) +15% glycerol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LB-M9</a:t>
            </a:r>
            <a:r>
              <a:rPr lang="en-US" altLang="ko-KR" sz="1600" dirty="0" smtClean="0"/>
              <a:t> : Media change with 0.1% acetate M9 +15 </a:t>
            </a:r>
            <a:r>
              <a:rPr lang="en-US" altLang="ko-KR" sz="1600" dirty="0" err="1" smtClean="0"/>
              <a:t>gly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u="sng" dirty="0" smtClean="0"/>
              <a:t>LB-LB-M9</a:t>
            </a:r>
            <a:r>
              <a:rPr lang="en-US" altLang="ko-KR" sz="1600" dirty="0" smtClean="0"/>
              <a:t> : Media change with LB (1/10 volume)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 10% injection in 0.1% acetate M9 (1.5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gly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4" y="884117"/>
            <a:ext cx="1819275" cy="1828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068" y="884117"/>
            <a:ext cx="1819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Cell stock condition (3 type)</a:t>
            </a:r>
          </a:p>
          <a:p>
            <a:pPr lvl="1"/>
            <a:r>
              <a:rPr lang="en-US" altLang="ko-KR" dirty="0" smtClean="0"/>
              <a:t>1. 125 ml flask</a:t>
            </a:r>
            <a:r>
              <a:rPr lang="ko-KR" altLang="en-US" smtClean="0"/>
              <a:t>에 </a:t>
            </a:r>
            <a:r>
              <a:rPr lang="en-US" altLang="ko-KR" dirty="0" smtClean="0"/>
              <a:t>20 ml LB</a:t>
            </a:r>
            <a:r>
              <a:rPr lang="ko-KR" altLang="en-US" smtClean="0"/>
              <a:t>에 </a:t>
            </a:r>
            <a:r>
              <a:rPr lang="en-US" altLang="ko-KR" dirty="0" smtClean="0"/>
              <a:t>1% seed</a:t>
            </a:r>
            <a:r>
              <a:rPr lang="ko-KR" altLang="en-US" smtClean="0"/>
              <a:t>를 접종한 후 </a:t>
            </a:r>
            <a:r>
              <a:rPr lang="en-US" altLang="ko-KR" dirty="0" smtClean="0"/>
              <a:t>37</a:t>
            </a:r>
            <a:r>
              <a:rPr lang="ko-KR" altLang="en-US" smtClean="0"/>
              <a:t>도 </a:t>
            </a:r>
            <a:r>
              <a:rPr lang="en-US" altLang="ko-KR" dirty="0" smtClean="0"/>
              <a:t>200 rpm</a:t>
            </a:r>
            <a:r>
              <a:rPr lang="ko-KR" altLang="en-US" smtClean="0"/>
              <a:t>에서 </a:t>
            </a:r>
            <a:r>
              <a:rPr lang="en-US" altLang="ko-KR" dirty="0" smtClean="0"/>
              <a:t>2.5</a:t>
            </a:r>
            <a:r>
              <a:rPr lang="ko-KR" altLang="en-US" smtClean="0"/>
              <a:t>시간 배양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OD</a:t>
            </a:r>
            <a:r>
              <a:rPr lang="ko-KR" altLang="en-US" smtClean="0"/>
              <a:t>확인 후 각 </a:t>
            </a:r>
            <a:r>
              <a:rPr lang="en-US" altLang="ko-KR" dirty="0" smtClean="0"/>
              <a:t>type</a:t>
            </a:r>
            <a:r>
              <a:rPr lang="ko-KR" altLang="en-US" smtClean="0"/>
              <a:t>에 맞추어 샘플 준비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en-US" altLang="ko-KR" dirty="0" smtClean="0"/>
              <a:t>. 3000 rpm</a:t>
            </a:r>
            <a:r>
              <a:rPr lang="ko-KR" altLang="en-US" smtClean="0"/>
              <a:t>에 </a:t>
            </a:r>
            <a:r>
              <a:rPr lang="en-US" altLang="ko-KR" dirty="0" smtClean="0"/>
              <a:t>10</a:t>
            </a:r>
            <a:r>
              <a:rPr lang="ko-KR" altLang="en-US" smtClean="0"/>
              <a:t>분 </a:t>
            </a:r>
            <a:r>
              <a:rPr lang="en-US" altLang="ko-KR" dirty="0" smtClean="0"/>
              <a:t>centrifuge</a:t>
            </a:r>
            <a:r>
              <a:rPr lang="ko-KR" altLang="en-US" smtClean="0"/>
              <a:t>후 상층액을 버린 후 </a:t>
            </a:r>
            <a:r>
              <a:rPr lang="en-US" altLang="ko-KR" dirty="0" smtClean="0"/>
              <a:t>1/10 </a:t>
            </a:r>
            <a:r>
              <a:rPr lang="ko-KR" altLang="en-US"/>
              <a:t>볼륨으로 </a:t>
            </a:r>
            <a:r>
              <a:rPr lang="en-US" altLang="ko-KR" dirty="0"/>
              <a:t>LB</a:t>
            </a:r>
            <a:r>
              <a:rPr lang="ko-KR" altLang="en-US"/>
              <a:t>로 희석 </a:t>
            </a:r>
            <a:r>
              <a:rPr lang="en-US" altLang="ko-KR" dirty="0"/>
              <a:t>(2 ml)</a:t>
            </a:r>
            <a:r>
              <a:rPr lang="ko-KR" altLang="en-US"/>
              <a:t>한 것을 </a:t>
            </a:r>
            <a:r>
              <a:rPr lang="en-US" altLang="ko-KR" dirty="0"/>
              <a:t>15% glycerol stock</a:t>
            </a:r>
            <a:r>
              <a:rPr lang="ko-KR" altLang="en-US"/>
              <a:t>으로 만듬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2. </a:t>
            </a:r>
            <a:r>
              <a:rPr lang="en-US" altLang="ko-KR" dirty="0"/>
              <a:t>1</a:t>
            </a:r>
            <a:r>
              <a:rPr lang="ko-KR" altLang="en-US"/>
              <a:t>와 같이 원심 분리 후 </a:t>
            </a:r>
            <a:r>
              <a:rPr lang="en-US" altLang="ko-KR" dirty="0"/>
              <a:t>1/10 </a:t>
            </a:r>
            <a:r>
              <a:rPr lang="ko-KR" altLang="en-US"/>
              <a:t>볼륨으로 </a:t>
            </a:r>
            <a:r>
              <a:rPr lang="en-US" altLang="ko-KR" dirty="0"/>
              <a:t>M9 0.1% sodium acetate media</a:t>
            </a:r>
            <a:r>
              <a:rPr lang="ko-KR" altLang="en-US"/>
              <a:t>로 희석 </a:t>
            </a:r>
            <a:r>
              <a:rPr lang="en-US" altLang="ko-KR" dirty="0"/>
              <a:t>(2 ml)</a:t>
            </a:r>
            <a:r>
              <a:rPr lang="ko-KR" altLang="en-US"/>
              <a:t>한 것을 </a:t>
            </a:r>
            <a:r>
              <a:rPr lang="en-US" altLang="ko-KR" dirty="0"/>
              <a:t>15% glycerol stock</a:t>
            </a:r>
            <a:r>
              <a:rPr lang="ko-KR" altLang="en-US"/>
              <a:t>으로 만듬</a:t>
            </a:r>
            <a:r>
              <a:rPr lang="en-US" altLang="ko-KR" dirty="0"/>
              <a:t>.</a:t>
            </a:r>
            <a:r>
              <a:rPr lang="ko-KR" altLang="en-US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3. </a:t>
            </a:r>
            <a:r>
              <a:rPr lang="en-US" altLang="ko-KR" dirty="0"/>
              <a:t>1</a:t>
            </a:r>
            <a:r>
              <a:rPr lang="ko-KR" altLang="en-US"/>
              <a:t>와 같이 원심 분리 후 </a:t>
            </a:r>
            <a:r>
              <a:rPr lang="en-US" altLang="ko-KR" dirty="0"/>
              <a:t>1/10 </a:t>
            </a:r>
            <a:r>
              <a:rPr lang="ko-KR" altLang="en-US"/>
              <a:t>볼륨으로 </a:t>
            </a:r>
            <a:r>
              <a:rPr lang="en-US" altLang="ko-KR" dirty="0"/>
              <a:t>M9 </a:t>
            </a:r>
            <a:r>
              <a:rPr lang="en-US" altLang="ko-KR" dirty="0" smtClean="0"/>
              <a:t>0.5% </a:t>
            </a:r>
            <a:r>
              <a:rPr lang="en-US" altLang="ko-KR" dirty="0"/>
              <a:t>sodium acetate media</a:t>
            </a:r>
            <a:r>
              <a:rPr lang="ko-KR" altLang="en-US"/>
              <a:t>로 희석 </a:t>
            </a:r>
            <a:r>
              <a:rPr lang="en-US" altLang="ko-KR" dirty="0"/>
              <a:t>(2 ml)</a:t>
            </a:r>
            <a:r>
              <a:rPr lang="ko-KR" altLang="en-US"/>
              <a:t>한 것을 </a:t>
            </a:r>
            <a:r>
              <a:rPr lang="en-US" altLang="ko-KR" dirty="0"/>
              <a:t>15% glycerol stock</a:t>
            </a:r>
            <a:r>
              <a:rPr lang="ko-KR" altLang="en-US"/>
              <a:t>으로 만듬</a:t>
            </a:r>
            <a:r>
              <a:rPr lang="en-US" altLang="ko-KR" dirty="0"/>
              <a:t>.</a:t>
            </a:r>
            <a:r>
              <a:rPr lang="ko-KR" altLang="en-US"/>
              <a:t> </a:t>
            </a:r>
          </a:p>
          <a:p>
            <a:pPr marL="914400" lvl="2" indent="0">
              <a:buNone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type</a:t>
            </a:r>
            <a:r>
              <a:rPr lang="ko-KR" altLang="en-US" smtClean="0"/>
              <a:t>을 두반복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765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Control signal(deep freeze</a:t>
            </a:r>
            <a:r>
              <a:rPr lang="ko-KR" altLang="en-US" smtClean="0"/>
              <a:t>에 넣기 전 샘플</a:t>
            </a:r>
            <a:r>
              <a:rPr lang="en-US" altLang="ko-KR" dirty="0" smtClean="0"/>
              <a:t>-glycerol</a:t>
            </a:r>
            <a:r>
              <a:rPr lang="ko-KR" altLang="en-US" smtClean="0"/>
              <a:t>을 처리하지 않음</a:t>
            </a:r>
            <a:r>
              <a:rPr lang="en-US" altLang="ko-KR" dirty="0" smtClean="0"/>
              <a:t>) </a:t>
            </a:r>
            <a:r>
              <a:rPr lang="ko-KR" altLang="en-US" smtClean="0"/>
              <a:t>확인 </a:t>
            </a:r>
            <a:r>
              <a:rPr lang="en-US" altLang="ko-KR" dirty="0" smtClean="0"/>
              <a:t>(6 condition)-96 well plate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smtClean="0"/>
              <a:t>를 한</a:t>
            </a:r>
            <a:r>
              <a:rPr lang="en-US" altLang="ko-KR" dirty="0" smtClean="0"/>
              <a:t> 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endParaRPr lang="en-US" altLang="ko-KR" u="sng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1-2</a:t>
            </a:r>
            <a:r>
              <a:rPr lang="ko-KR" altLang="en-US" smtClean="0"/>
              <a:t>의 샘플 </a:t>
            </a:r>
            <a:r>
              <a:rPr lang="en-US" altLang="ko-KR" dirty="0" smtClean="0"/>
              <a:t>200ul</a:t>
            </a:r>
            <a:r>
              <a:rPr lang="ko-KR" altLang="en-US" smtClean="0"/>
              <a:t>에 항생제 처리하여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2-2</a:t>
            </a:r>
            <a:r>
              <a:rPr lang="ko-KR" altLang="en-US" smtClean="0"/>
              <a:t>의 샘플 </a:t>
            </a:r>
            <a:r>
              <a:rPr lang="en-US" altLang="ko-KR" dirty="0" smtClean="0"/>
              <a:t>200ul</a:t>
            </a:r>
            <a:r>
              <a:rPr lang="ko-KR" altLang="en-US" smtClean="0"/>
              <a:t>에 항생제 처리하여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3-2</a:t>
            </a:r>
            <a:r>
              <a:rPr lang="ko-KR" altLang="en-US"/>
              <a:t>의 샘플 </a:t>
            </a:r>
            <a:r>
              <a:rPr lang="en-US" altLang="ko-KR" dirty="0"/>
              <a:t>200ul</a:t>
            </a:r>
            <a:r>
              <a:rPr lang="ko-KR" altLang="en-US"/>
              <a:t>에 항생제 처리하여 한 </a:t>
            </a:r>
            <a:r>
              <a:rPr lang="en-US" altLang="ko-KR" dirty="0"/>
              <a:t>well</a:t>
            </a:r>
            <a:r>
              <a:rPr lang="ko-KR" altLang="en-US"/>
              <a:t>에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이전처럼 각 샘플을 </a:t>
            </a:r>
            <a:r>
              <a:rPr lang="en-US" altLang="ko-KR" dirty="0"/>
              <a:t>1/10 </a:t>
            </a:r>
            <a:r>
              <a:rPr lang="ko-KR" altLang="en-US"/>
              <a:t>처리한 후 </a:t>
            </a:r>
            <a:r>
              <a:rPr lang="en-US" altLang="ko-KR" dirty="0"/>
              <a:t>M9 0.1% acetate </a:t>
            </a:r>
            <a:r>
              <a:rPr lang="ko-KR" altLang="en-US"/>
              <a:t>처리한 샘플을 넣는다</a:t>
            </a:r>
            <a:r>
              <a:rPr lang="en-US" altLang="ko-KR" dirty="0"/>
              <a:t>. (</a:t>
            </a:r>
            <a:r>
              <a:rPr lang="ko-KR" altLang="en-US"/>
              <a:t>단</a:t>
            </a:r>
            <a:r>
              <a:rPr lang="en-US" altLang="ko-KR" dirty="0"/>
              <a:t>, 0.5%</a:t>
            </a:r>
            <a:r>
              <a:rPr lang="ko-KR" altLang="en-US"/>
              <a:t>는 </a:t>
            </a:r>
            <a:r>
              <a:rPr lang="en-US" altLang="ko-KR" dirty="0"/>
              <a:t>0.5%</a:t>
            </a:r>
            <a:r>
              <a:rPr lang="ko-KR" altLang="en-US"/>
              <a:t>로 처리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well</a:t>
            </a:r>
            <a:r>
              <a:rPr lang="ko-KR" altLang="en-US" smtClean="0"/>
              <a:t>에 </a:t>
            </a:r>
            <a:r>
              <a:rPr lang="en-US" altLang="ko-KR" dirty="0" smtClean="0"/>
              <a:t> DW, 1% 10 </a:t>
            </a:r>
            <a:r>
              <a:rPr lang="en-US" altLang="ko-KR" dirty="0" err="1" smtClean="0"/>
              <a:t>uM</a:t>
            </a:r>
            <a:r>
              <a:rPr lang="ko-KR" altLang="en-US"/>
              <a:t> </a:t>
            </a:r>
            <a:r>
              <a:rPr lang="en-US" altLang="ko-KR" dirty="0" smtClean="0"/>
              <a:t>phenol, 100 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 phenol </a:t>
            </a:r>
            <a:r>
              <a:rPr lang="ko-KR" altLang="en-US" smtClean="0"/>
              <a:t>을 처리한</a:t>
            </a:r>
            <a:r>
              <a:rPr lang="en-US" altLang="ko-KR" dirty="0"/>
              <a:t> </a:t>
            </a:r>
            <a:r>
              <a:rPr lang="ko-KR" altLang="en-US" smtClean="0"/>
              <a:t>것과 아무처리도 하지 않은 것을 만든 후 </a:t>
            </a:r>
            <a:r>
              <a:rPr lang="en-US" altLang="ko-KR" dirty="0" smtClean="0"/>
              <a:t>37</a:t>
            </a:r>
            <a:r>
              <a:rPr lang="ko-KR" altLang="en-US" smtClean="0"/>
              <a:t>도 </a:t>
            </a:r>
            <a:r>
              <a:rPr lang="en-US" altLang="ko-KR" dirty="0" smtClean="0"/>
              <a:t>600 rpm</a:t>
            </a:r>
            <a:r>
              <a:rPr lang="ko-KR" altLang="en-US" smtClean="0"/>
              <a:t>의 </a:t>
            </a:r>
            <a:r>
              <a:rPr lang="en-US" altLang="ko-KR" dirty="0" err="1" smtClean="0"/>
              <a:t>thermomix</a:t>
            </a:r>
            <a:r>
              <a:rPr lang="ko-KR" altLang="en-US" smtClean="0"/>
              <a:t>로 반응 시킨 후 </a:t>
            </a:r>
            <a:r>
              <a:rPr lang="en-US" altLang="ko-KR" dirty="0" smtClean="0"/>
              <a:t>0h, 3h, 6h, 9h, 19h, 24h</a:t>
            </a:r>
            <a:r>
              <a:rPr lang="ko-KR" altLang="en-US" smtClean="0"/>
              <a:t>에서의 형광값과 </a:t>
            </a:r>
            <a:r>
              <a:rPr lang="en-US" altLang="ko-KR" dirty="0" smtClean="0"/>
              <a:t>OD</a:t>
            </a:r>
            <a:r>
              <a:rPr lang="ko-KR" altLang="en-US" smtClean="0"/>
              <a:t>를 비교하여 </a:t>
            </a:r>
            <a:r>
              <a:rPr lang="en-US" altLang="ko-KR" dirty="0" smtClean="0"/>
              <a:t>control</a:t>
            </a:r>
            <a:r>
              <a:rPr lang="ko-KR" altLang="en-US" smtClean="0"/>
              <a:t>로 삼는다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64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Freeze signal(deep freeze</a:t>
            </a:r>
            <a:r>
              <a:rPr lang="ko-KR" altLang="en-US" smtClean="0"/>
              <a:t>에 넣고 </a:t>
            </a:r>
            <a:r>
              <a:rPr lang="en-US" altLang="ko-KR" dirty="0" smtClean="0"/>
              <a:t>24</a:t>
            </a:r>
            <a:r>
              <a:rPr lang="ko-KR" altLang="en-US" smtClean="0"/>
              <a:t>시간 후 샘플</a:t>
            </a:r>
            <a:r>
              <a:rPr lang="en-US" altLang="ko-KR" dirty="0" smtClean="0"/>
              <a:t>-glycerol</a:t>
            </a:r>
            <a:r>
              <a:rPr lang="ko-KR" altLang="en-US" smtClean="0"/>
              <a:t>을 처리</a:t>
            </a:r>
            <a:r>
              <a:rPr lang="en-US" altLang="ko-KR" dirty="0" smtClean="0"/>
              <a:t>) </a:t>
            </a:r>
            <a:r>
              <a:rPr lang="ko-KR" altLang="en-US" smtClean="0"/>
              <a:t>확인 </a:t>
            </a:r>
            <a:r>
              <a:rPr lang="en-US" altLang="ko-KR" dirty="0" smtClean="0"/>
              <a:t>(6 condition)-96 well plate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smtClean="0"/>
              <a:t>를 한</a:t>
            </a:r>
            <a:r>
              <a:rPr lang="en-US" altLang="ko-KR" dirty="0" smtClean="0"/>
              <a:t> 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endParaRPr lang="en-US" altLang="ko-KR" u="sng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1-2</a:t>
            </a:r>
            <a:r>
              <a:rPr lang="ko-KR" altLang="en-US" smtClean="0"/>
              <a:t>의 샘플 </a:t>
            </a:r>
            <a:r>
              <a:rPr lang="en-US" altLang="ko-KR" dirty="0" smtClean="0"/>
              <a:t>200ul</a:t>
            </a:r>
            <a:r>
              <a:rPr lang="ko-KR" altLang="en-US" smtClean="0"/>
              <a:t>에 항생제 처리하여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2-2</a:t>
            </a:r>
            <a:r>
              <a:rPr lang="ko-KR" altLang="en-US" smtClean="0"/>
              <a:t>의 샘플 </a:t>
            </a:r>
            <a:r>
              <a:rPr lang="en-US" altLang="ko-KR" dirty="0" smtClean="0"/>
              <a:t>200ul</a:t>
            </a:r>
            <a:r>
              <a:rPr lang="ko-KR" altLang="en-US" smtClean="0"/>
              <a:t>에 항생제 처리하여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3-2</a:t>
            </a:r>
            <a:r>
              <a:rPr lang="ko-KR" altLang="en-US"/>
              <a:t>의 샘플 </a:t>
            </a:r>
            <a:r>
              <a:rPr lang="en-US" altLang="ko-KR" dirty="0"/>
              <a:t>200ul</a:t>
            </a:r>
            <a:r>
              <a:rPr lang="ko-KR" altLang="en-US"/>
              <a:t>에 항생제 처리하여 한 </a:t>
            </a:r>
            <a:r>
              <a:rPr lang="en-US" altLang="ko-KR" dirty="0"/>
              <a:t>well</a:t>
            </a:r>
            <a:r>
              <a:rPr lang="ko-KR" altLang="en-US"/>
              <a:t>에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이전처럼 각 샘플을 </a:t>
            </a:r>
            <a:r>
              <a:rPr lang="en-US" altLang="ko-KR" dirty="0" smtClean="0"/>
              <a:t>1/10 </a:t>
            </a:r>
            <a:r>
              <a:rPr lang="ko-KR" altLang="en-US" smtClean="0"/>
              <a:t>처리한 후 </a:t>
            </a:r>
            <a:r>
              <a:rPr lang="en-US" altLang="ko-KR" dirty="0" smtClean="0"/>
              <a:t>M9 0.1% acetate </a:t>
            </a:r>
            <a:r>
              <a:rPr lang="ko-KR" altLang="en-US" smtClean="0"/>
              <a:t>처리한 샘플을 넣는다</a:t>
            </a:r>
            <a:r>
              <a:rPr lang="en-US" altLang="ko-KR" dirty="0" smtClean="0"/>
              <a:t>. (</a:t>
            </a:r>
            <a:r>
              <a:rPr lang="ko-KR" altLang="en-US" smtClean="0"/>
              <a:t>단</a:t>
            </a:r>
            <a:r>
              <a:rPr lang="en-US" altLang="ko-KR" dirty="0" smtClean="0"/>
              <a:t>, 0.5%</a:t>
            </a:r>
            <a:r>
              <a:rPr lang="ko-KR" altLang="en-US" smtClean="0"/>
              <a:t>는 </a:t>
            </a:r>
            <a:r>
              <a:rPr lang="en-US" altLang="ko-KR" dirty="0" smtClean="0"/>
              <a:t>0.5%</a:t>
            </a:r>
            <a:r>
              <a:rPr lang="ko-KR" altLang="en-US" smtClean="0"/>
              <a:t>로 처리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well</a:t>
            </a:r>
            <a:r>
              <a:rPr lang="ko-KR" altLang="en-US" smtClean="0"/>
              <a:t>에 </a:t>
            </a:r>
            <a:r>
              <a:rPr lang="en-US" altLang="ko-KR" dirty="0" smtClean="0"/>
              <a:t> DW, 1% 10 </a:t>
            </a:r>
            <a:r>
              <a:rPr lang="en-US" altLang="ko-KR" dirty="0" err="1" smtClean="0"/>
              <a:t>uM</a:t>
            </a:r>
            <a:r>
              <a:rPr lang="ko-KR" altLang="en-US"/>
              <a:t> </a:t>
            </a:r>
            <a:r>
              <a:rPr lang="en-US" altLang="ko-KR" dirty="0" smtClean="0"/>
              <a:t>phenol, 100 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 phenol </a:t>
            </a:r>
            <a:r>
              <a:rPr lang="ko-KR" altLang="en-US" smtClean="0"/>
              <a:t>을 처리한</a:t>
            </a:r>
            <a:r>
              <a:rPr lang="en-US" altLang="ko-KR" dirty="0"/>
              <a:t> </a:t>
            </a:r>
            <a:r>
              <a:rPr lang="ko-KR" altLang="en-US" smtClean="0"/>
              <a:t>것과 아무처리도 하지 않은 것을 만든 후 </a:t>
            </a:r>
            <a:r>
              <a:rPr lang="en-US" altLang="ko-KR" dirty="0" smtClean="0"/>
              <a:t>37</a:t>
            </a:r>
            <a:r>
              <a:rPr lang="ko-KR" altLang="en-US" smtClean="0"/>
              <a:t>도 </a:t>
            </a:r>
            <a:r>
              <a:rPr lang="en-US" altLang="ko-KR" dirty="0" smtClean="0"/>
              <a:t>600 rpm</a:t>
            </a:r>
            <a:r>
              <a:rPr lang="ko-KR" altLang="en-US" smtClean="0"/>
              <a:t>의 </a:t>
            </a:r>
            <a:r>
              <a:rPr lang="en-US" altLang="ko-KR" dirty="0" err="1" smtClean="0"/>
              <a:t>thermomix</a:t>
            </a:r>
            <a:r>
              <a:rPr lang="ko-KR" altLang="en-US" smtClean="0"/>
              <a:t>로 반응 시킨 후 </a:t>
            </a:r>
            <a:r>
              <a:rPr lang="en-US" altLang="ko-KR" dirty="0" smtClean="0"/>
              <a:t>0h, 3h, 6h, 9h, 19h, 24h</a:t>
            </a:r>
            <a:r>
              <a:rPr lang="ko-KR" altLang="en-US" smtClean="0"/>
              <a:t>에서의 형광값과 </a:t>
            </a:r>
            <a:r>
              <a:rPr lang="en-US" altLang="ko-KR" dirty="0" smtClean="0"/>
              <a:t>OD</a:t>
            </a:r>
            <a:r>
              <a:rPr lang="ko-KR" altLang="en-US" smtClean="0"/>
              <a:t>를 비교하여 </a:t>
            </a:r>
            <a:r>
              <a:rPr lang="en-US" altLang="ko-KR" dirty="0" smtClean="0"/>
              <a:t>control</a:t>
            </a:r>
            <a:r>
              <a:rPr lang="ko-KR" altLang="en-US" smtClean="0"/>
              <a:t>로 삼는다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60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실험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Freeze </a:t>
            </a:r>
            <a:r>
              <a:rPr lang="ko-KR" altLang="en-US" smtClean="0"/>
              <a:t>상태에서 </a:t>
            </a:r>
            <a:r>
              <a:rPr lang="en-US" altLang="ko-KR" dirty="0" smtClean="0"/>
              <a:t>signal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smtClean="0"/>
              <a:t>개의 다른 </a:t>
            </a:r>
            <a:r>
              <a:rPr lang="en-US" altLang="ko-KR" dirty="0" smtClean="0"/>
              <a:t>condition </a:t>
            </a:r>
            <a:r>
              <a:rPr lang="ko-KR" altLang="en-US" smtClean="0"/>
              <a:t>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condition </a:t>
            </a:r>
            <a:r>
              <a:rPr lang="ko-KR" altLang="en-US" smtClean="0"/>
              <a:t>에 따른 </a:t>
            </a:r>
            <a:r>
              <a:rPr lang="en-US" altLang="ko-KR" dirty="0" smtClean="0"/>
              <a:t>15%  glycerol stock </a:t>
            </a:r>
            <a:r>
              <a:rPr lang="ko-KR" altLang="en-US" smtClean="0"/>
              <a:t>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Liquid nitrogen </a:t>
            </a:r>
            <a:r>
              <a:rPr lang="ko-KR" altLang="en-US" smtClean="0"/>
              <a:t>을 이용하여 급속 냉각 후 </a:t>
            </a:r>
            <a:r>
              <a:rPr lang="en-US" altLang="ko-KR" dirty="0" smtClean="0"/>
              <a:t>-70</a:t>
            </a:r>
            <a:r>
              <a:rPr lang="ko-KR" altLang="en-US" smtClean="0"/>
              <a:t>도에서 </a:t>
            </a:r>
            <a:r>
              <a:rPr lang="en-US" altLang="ko-KR" dirty="0" smtClean="0"/>
              <a:t>24 h </a:t>
            </a:r>
            <a:r>
              <a:rPr lang="ko-KR" altLang="en-US" smtClean="0"/>
              <a:t>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남은 샘플들을 이용하여 컨트롤로써 형광을 분석</a:t>
            </a:r>
            <a:r>
              <a:rPr lang="en-US" altLang="ko-KR" dirty="0" smtClean="0"/>
              <a:t>, </a:t>
            </a:r>
            <a:r>
              <a:rPr lang="ko-KR" altLang="en-US" smtClean="0"/>
              <a:t>차후 냉동한 샘플과 비교하여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38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(no-freeze, </a:t>
            </a:r>
            <a:r>
              <a:rPr lang="ko-KR" altLang="en-US" smtClean="0"/>
              <a:t>농축 </a:t>
            </a:r>
            <a:r>
              <a:rPr lang="en-US" altLang="ko-KR" dirty="0" smtClean="0"/>
              <a:t>200)</a:t>
            </a:r>
            <a:endParaRPr lang="ko-KR" altLang="en-US"/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114863" y="205563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/>
          </p:nvPr>
        </p:nvGraphicFramePr>
        <p:xfrm>
          <a:off x="3132000" y="205563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/>
          </p:nvPr>
        </p:nvGraphicFramePr>
        <p:xfrm>
          <a:off x="5934167" y="205563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차트 17"/>
          <p:cNvGraphicFramePr>
            <a:graphicFrameLocks/>
          </p:cNvGraphicFramePr>
          <p:nvPr>
            <p:extLst/>
          </p:nvPr>
        </p:nvGraphicFramePr>
        <p:xfrm>
          <a:off x="114863" y="417292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차트 18"/>
          <p:cNvGraphicFramePr>
            <a:graphicFrameLocks/>
          </p:cNvGraphicFramePr>
          <p:nvPr>
            <p:extLst/>
          </p:nvPr>
        </p:nvGraphicFramePr>
        <p:xfrm>
          <a:off x="3132000" y="417292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차트 19"/>
          <p:cNvGraphicFramePr>
            <a:graphicFrameLocks/>
          </p:cNvGraphicFramePr>
          <p:nvPr>
            <p:extLst/>
          </p:nvPr>
        </p:nvGraphicFramePr>
        <p:xfrm>
          <a:off x="6012000" y="417292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7169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</a:t>
            </a:r>
            <a:r>
              <a:rPr lang="en-US" altLang="ko-KR" dirty="0"/>
              <a:t>(no-freeze, </a:t>
            </a:r>
            <a:r>
              <a:rPr lang="ko-KR" altLang="en-US"/>
              <a:t>농축 </a:t>
            </a:r>
            <a:r>
              <a:rPr lang="en-US" altLang="ko-KR" dirty="0"/>
              <a:t>200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/>
          </p:nvPr>
        </p:nvGraphicFramePr>
        <p:xfrm>
          <a:off x="378077" y="20574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3132000" y="20574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6012000" y="20574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378077" y="42174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3132000" y="42174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6012000" y="42174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7796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(no-freeze, </a:t>
            </a:r>
            <a:r>
              <a:rPr lang="ko-KR" altLang="en-US" smtClean="0"/>
              <a:t>농축 </a:t>
            </a:r>
            <a:r>
              <a:rPr lang="en-US" altLang="ko-KR" dirty="0" smtClean="0"/>
              <a:t>20)</a:t>
            </a:r>
            <a:endParaRPr lang="ko-KR" altLang="en-US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52000" y="219183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3132000" y="219183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5893749" y="219183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252000" y="435183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3132000" y="435183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5893749" y="4351838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0473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</a:t>
            </a:r>
            <a:r>
              <a:rPr lang="en-US" altLang="ko-KR" dirty="0"/>
              <a:t>(no-freeze, </a:t>
            </a:r>
            <a:r>
              <a:rPr lang="ko-KR" altLang="en-US"/>
              <a:t>농축 </a:t>
            </a:r>
            <a:r>
              <a:rPr lang="en-US" altLang="ko-KR" dirty="0" smtClean="0"/>
              <a:t>20) </a:t>
            </a:r>
            <a:endParaRPr lang="ko-KR" altLang="en-US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367845" y="20777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3132000" y="20777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6012000" y="20777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367845" y="42377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3132000" y="42377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6012000" y="42377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56873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/>
              <a:t>(</a:t>
            </a:r>
            <a:r>
              <a:rPr lang="en-US" altLang="ko-KR" dirty="0" smtClean="0"/>
              <a:t>freeze, </a:t>
            </a:r>
            <a:r>
              <a:rPr lang="ko-KR" altLang="en-US" smtClean="0"/>
              <a:t>농축 </a:t>
            </a:r>
            <a:r>
              <a:rPr lang="en-US" altLang="ko-KR" dirty="0" smtClean="0"/>
              <a:t>200)</a:t>
            </a:r>
            <a:endParaRPr lang="ko-KR" altLang="en-US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70363" y="221749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3050198" y="221749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6002948" y="221749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270363" y="4425439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3050198" y="4425439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6002948" y="4425439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83521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</a:t>
            </a:r>
            <a:r>
              <a:rPr lang="en-US" altLang="ko-KR" dirty="0" smtClean="0"/>
              <a:t>(freeze</a:t>
            </a:r>
            <a:r>
              <a:rPr lang="en-US" altLang="ko-KR" dirty="0"/>
              <a:t>, </a:t>
            </a:r>
            <a:r>
              <a:rPr lang="ko-KR" altLang="en-US"/>
              <a:t>농축 </a:t>
            </a:r>
            <a:r>
              <a:rPr lang="en-US" altLang="ko-KR" dirty="0"/>
              <a:t>200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360119" y="22079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3132000" y="22079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6012000" y="22079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360119" y="43679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3132000" y="43679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6012000" y="436796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0174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icro plate reader victor에 대한 이미지 검색결과"/>
          <p:cNvSpPr>
            <a:spLocks noChangeAspect="1" noChangeArrowheads="1"/>
          </p:cNvSpPr>
          <p:nvPr/>
        </p:nvSpPr>
        <p:spPr bwMode="auto">
          <a:xfrm>
            <a:off x="98686" y="166557"/>
            <a:ext cx="842106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7572"/>
            <a:ext cx="9144000" cy="562074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Genetic circuit based biosensor- Rapid reaction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다리꼴 7"/>
          <p:cNvSpPr/>
          <p:nvPr/>
        </p:nvSpPr>
        <p:spPr>
          <a:xfrm rot="10800000">
            <a:off x="4588832" y="2162595"/>
            <a:ext cx="269086" cy="528858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" y="1743346"/>
            <a:ext cx="723900" cy="11430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1549475" y="2343299"/>
            <a:ext cx="1055077" cy="32531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6164" y="2070169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Centrifuge</a:t>
            </a: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138360" y="2314845"/>
            <a:ext cx="1055077" cy="325315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27" y="2123852"/>
            <a:ext cx="242354" cy="7270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808205" y="1630391"/>
            <a:ext cx="81939" cy="468222"/>
          </a:xfrm>
          <a:prstGeom prst="rect">
            <a:avLst/>
          </a:prstGeom>
        </p:spPr>
      </p:pic>
      <p:sp>
        <p:nvSpPr>
          <p:cNvPr id="15" name="타원 52"/>
          <p:cNvSpPr/>
          <p:nvPr/>
        </p:nvSpPr>
        <p:spPr>
          <a:xfrm>
            <a:off x="2833907" y="2147283"/>
            <a:ext cx="45194" cy="136762"/>
          </a:xfrm>
          <a:custGeom>
            <a:avLst/>
            <a:gdLst>
              <a:gd name="connsiteX0" fmla="*/ 0 w 64546"/>
              <a:gd name="connsiteY0" fmla="*/ 68137 h 136273"/>
              <a:gd name="connsiteX1" fmla="*/ 32273 w 64546"/>
              <a:gd name="connsiteY1" fmla="*/ 0 h 136273"/>
              <a:gd name="connsiteX2" fmla="*/ 64546 w 64546"/>
              <a:gd name="connsiteY2" fmla="*/ 68137 h 136273"/>
              <a:gd name="connsiteX3" fmla="*/ 32273 w 64546"/>
              <a:gd name="connsiteY3" fmla="*/ 136274 h 136273"/>
              <a:gd name="connsiteX4" fmla="*/ 0 w 64546"/>
              <a:gd name="connsiteY4" fmla="*/ 68137 h 136273"/>
              <a:gd name="connsiteX0" fmla="*/ 0 w 54870"/>
              <a:gd name="connsiteY0" fmla="*/ 102588 h 139176"/>
              <a:gd name="connsiteX1" fmla="*/ 22597 w 54870"/>
              <a:gd name="connsiteY1" fmla="*/ 584 h 139176"/>
              <a:gd name="connsiteX2" fmla="*/ 54870 w 54870"/>
              <a:gd name="connsiteY2" fmla="*/ 68721 h 139176"/>
              <a:gd name="connsiteX3" fmla="*/ 22597 w 54870"/>
              <a:gd name="connsiteY3" fmla="*/ 136858 h 139176"/>
              <a:gd name="connsiteX4" fmla="*/ 0 w 54870"/>
              <a:gd name="connsiteY4" fmla="*/ 102588 h 139176"/>
              <a:gd name="connsiteX0" fmla="*/ 0 w 45194"/>
              <a:gd name="connsiteY0" fmla="*/ 102006 h 136762"/>
              <a:gd name="connsiteX1" fmla="*/ 22597 w 45194"/>
              <a:gd name="connsiteY1" fmla="*/ 2 h 136762"/>
              <a:gd name="connsiteX2" fmla="*/ 45194 w 45194"/>
              <a:gd name="connsiteY2" fmla="*/ 104425 h 136762"/>
              <a:gd name="connsiteX3" fmla="*/ 22597 w 45194"/>
              <a:gd name="connsiteY3" fmla="*/ 136276 h 136762"/>
              <a:gd name="connsiteX4" fmla="*/ 0 w 45194"/>
              <a:gd name="connsiteY4" fmla="*/ 102006 h 13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94" h="136762">
                <a:moveTo>
                  <a:pt x="0" y="102006"/>
                </a:moveTo>
                <a:cubicBezTo>
                  <a:pt x="0" y="64375"/>
                  <a:pt x="15065" y="-401"/>
                  <a:pt x="22597" y="2"/>
                </a:cubicBezTo>
                <a:cubicBezTo>
                  <a:pt x="30129" y="405"/>
                  <a:pt x="45194" y="66794"/>
                  <a:pt x="45194" y="104425"/>
                </a:cubicBezTo>
                <a:cubicBezTo>
                  <a:pt x="45194" y="142056"/>
                  <a:pt x="30129" y="136679"/>
                  <a:pt x="22597" y="136276"/>
                </a:cubicBezTo>
                <a:cubicBezTo>
                  <a:pt x="15065" y="135873"/>
                  <a:pt x="0" y="139637"/>
                  <a:pt x="0" y="10200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6859" y="1682087"/>
            <a:ext cx="120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Add fresh LB</a:t>
            </a:r>
          </a:p>
          <a:p>
            <a:r>
              <a:rPr lang="en-US" altLang="ko-KR" sz="900" dirty="0" smtClean="0"/>
              <a:t>(1/10 culture volume)</a:t>
            </a:r>
            <a:endParaRPr lang="ko-KR" alt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410021" y="3013288"/>
            <a:ext cx="97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Culture cell</a:t>
            </a:r>
          </a:p>
          <a:p>
            <a:pPr algn="ctr"/>
            <a:r>
              <a:rPr lang="en-US" altLang="ko-KR" sz="1000" dirty="0" smtClean="0"/>
              <a:t>(O.D 0.4~0.6)</a:t>
            </a:r>
            <a:endParaRPr lang="ko-KR" altLang="en-US" sz="1000"/>
          </a:p>
        </p:txBody>
      </p:sp>
      <p:sp>
        <p:nvSpPr>
          <p:cNvPr id="19" name="사다리꼴 18"/>
          <p:cNvSpPr/>
          <p:nvPr/>
        </p:nvSpPr>
        <p:spPr>
          <a:xfrm rot="10800000">
            <a:off x="4634135" y="2355950"/>
            <a:ext cx="176988" cy="32551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29091" y="2057692"/>
            <a:ext cx="9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Mix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36385" y="2111413"/>
            <a:ext cx="253041" cy="109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8" idx="2"/>
            <a:endCxn id="24" idx="2"/>
          </p:cNvCxnSpPr>
          <p:nvPr/>
        </p:nvCxnSpPr>
        <p:spPr>
          <a:xfrm>
            <a:off x="4723375" y="2162595"/>
            <a:ext cx="213010" cy="3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972687" y="2104559"/>
            <a:ext cx="165797" cy="7025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79302" flipH="1">
            <a:off x="4388624" y="1590397"/>
            <a:ext cx="103610" cy="59205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56210">
            <a:off x="4908117" y="1727912"/>
            <a:ext cx="71641" cy="4093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77410" y="1413160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50 % glycerol 300 </a:t>
            </a:r>
            <a:r>
              <a:rPr lang="en-US" altLang="ko-KR" sz="1050" dirty="0" err="1" smtClean="0"/>
              <a:t>ul</a:t>
            </a:r>
            <a:endParaRPr lang="ko-KR" altLang="en-US" sz="1050"/>
          </a:p>
        </p:txBody>
      </p:sp>
      <p:sp>
        <p:nvSpPr>
          <p:cNvPr id="30" name="TextBox 29"/>
          <p:cNvSpPr txBox="1"/>
          <p:nvPr/>
        </p:nvSpPr>
        <p:spPr>
          <a:xfrm>
            <a:off x="3861549" y="1416062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Mixture 700 </a:t>
            </a:r>
            <a:r>
              <a:rPr lang="en-US" altLang="ko-KR" sz="1050" dirty="0" err="1" smtClean="0"/>
              <a:t>ul</a:t>
            </a:r>
            <a:endParaRPr lang="ko-KR" alt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4454634" y="2850914"/>
            <a:ext cx="562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Stock</a:t>
            </a:r>
            <a:endParaRPr lang="ko-KR" altLang="en-US" sz="1200" b="1"/>
          </a:p>
        </p:txBody>
      </p:sp>
      <p:sp>
        <p:nvSpPr>
          <p:cNvPr id="32" name="TextBox 31"/>
          <p:cNvSpPr txBox="1"/>
          <p:nvPr/>
        </p:nvSpPr>
        <p:spPr>
          <a:xfrm>
            <a:off x="268586" y="824334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Stock </a:t>
            </a:r>
            <a:r>
              <a:rPr lang="ko-KR" altLang="en-US" smtClean="0"/>
              <a:t>제작</a:t>
            </a:r>
            <a:r>
              <a:rPr lang="en-US" altLang="ko-KR" dirty="0" smtClean="0"/>
              <a:t> </a:t>
            </a: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128" y="4468636"/>
            <a:ext cx="615749" cy="6035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5" y="4366853"/>
            <a:ext cx="2752138" cy="184917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742795" y="4713188"/>
            <a:ext cx="188393" cy="187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55533" y="4708200"/>
            <a:ext cx="188393" cy="187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73030" y="4710209"/>
            <a:ext cx="188393" cy="187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790423" y="4708200"/>
            <a:ext cx="188393" cy="187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05243" y="4701018"/>
            <a:ext cx="188393" cy="187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622011" y="4701018"/>
            <a:ext cx="188393" cy="1873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/>
          <p:nvPr/>
        </p:nvCxnSpPr>
        <p:spPr>
          <a:xfrm rot="5400000" flipH="1" flipV="1">
            <a:off x="940867" y="4565159"/>
            <a:ext cx="4988" cy="345951"/>
          </a:xfrm>
          <a:prstGeom prst="bentConnector3">
            <a:avLst>
              <a:gd name="adj1" fmla="val 101155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9" idx="1"/>
            <a:endCxn id="40" idx="7"/>
          </p:cNvCxnSpPr>
          <p:nvPr/>
        </p:nvCxnSpPr>
        <p:spPr>
          <a:xfrm rot="5400000" flipH="1" flipV="1">
            <a:off x="1774919" y="4561342"/>
            <a:ext cx="2009" cy="350606"/>
          </a:xfrm>
          <a:prstGeom prst="bentConnector3">
            <a:avLst>
              <a:gd name="adj1" fmla="val 254242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1" idx="1"/>
            <a:endCxn id="42" idx="7"/>
          </p:cNvCxnSpPr>
          <p:nvPr/>
        </p:nvCxnSpPr>
        <p:spPr>
          <a:xfrm rot="5400000" flipH="1" flipV="1">
            <a:off x="2607823" y="4553468"/>
            <a:ext cx="12700" cy="349981"/>
          </a:xfrm>
          <a:prstGeom prst="bentConnector3">
            <a:avLst>
              <a:gd name="adj1" fmla="val 40421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3506" y="3995646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Phenol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727746" y="399564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 </a:t>
            </a:r>
            <a:r>
              <a:rPr lang="en-US" altLang="ko-KR" sz="1000" dirty="0" err="1" smtClean="0"/>
              <a:t>uM</a:t>
            </a:r>
            <a:endParaRPr lang="ko-KR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1531719" y="399564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 </a:t>
            </a:r>
            <a:r>
              <a:rPr lang="en-US" altLang="ko-KR" sz="1000" dirty="0" err="1" smtClean="0"/>
              <a:t>uM</a:t>
            </a:r>
            <a:endParaRPr lang="ko-KR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2328501" y="399564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100 </a:t>
            </a:r>
            <a:r>
              <a:rPr lang="en-US" altLang="ko-KR" sz="1000" dirty="0" err="1" smtClean="0"/>
              <a:t>uM</a:t>
            </a:r>
            <a:endParaRPr lang="ko-KR" altLang="en-US" sz="1000"/>
          </a:p>
        </p:txBody>
      </p:sp>
      <p:sp>
        <p:nvSpPr>
          <p:cNvPr id="50" name="TextBox 49"/>
          <p:cNvSpPr txBox="1"/>
          <p:nvPr/>
        </p:nvSpPr>
        <p:spPr>
          <a:xfrm>
            <a:off x="1252650" y="6307816"/>
            <a:ext cx="99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96-well plate</a:t>
            </a:r>
            <a:endParaRPr lang="ko-KR" altLang="en-US" sz="1200"/>
          </a:p>
        </p:txBody>
      </p:sp>
      <p:cxnSp>
        <p:nvCxnSpPr>
          <p:cNvPr id="51" name="직선 연결선 50"/>
          <p:cNvCxnSpPr/>
          <p:nvPr/>
        </p:nvCxnSpPr>
        <p:spPr>
          <a:xfrm flipH="1" flipV="1">
            <a:off x="2637330" y="4784389"/>
            <a:ext cx="852577" cy="741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66256" y="4064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Stock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5383875" y="3987295"/>
            <a:ext cx="14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(10% stock)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88301" y="399564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50 % stock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8586" y="343653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Measuring sensor activity</a:t>
            </a:r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380" y="4408588"/>
            <a:ext cx="215664" cy="729005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759529" y="5524613"/>
            <a:ext cx="188393" cy="187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72267" y="5519625"/>
            <a:ext cx="188393" cy="187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589764" y="5521634"/>
            <a:ext cx="188393" cy="187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807157" y="5519625"/>
            <a:ext cx="188393" cy="187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421977" y="5512443"/>
            <a:ext cx="188393" cy="187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638745" y="5512443"/>
            <a:ext cx="188393" cy="187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2668307" y="5589729"/>
            <a:ext cx="838760" cy="718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0792" y="366348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948789" y="366348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818204" y="4081664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: 0.1 % acetate M9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128" y="5342352"/>
            <a:ext cx="615749" cy="603556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380" y="5304011"/>
            <a:ext cx="215664" cy="72900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46626" y="4664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144213" y="4664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139887" y="5512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446626" y="551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905684" y="4752733"/>
            <a:ext cx="45719" cy="78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905684" y="4900162"/>
            <a:ext cx="45719" cy="78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12829" y="5626071"/>
            <a:ext cx="45719" cy="78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920463" y="5762782"/>
            <a:ext cx="45719" cy="78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/>
          <p:cNvGraphicFramePr>
            <a:graphicFrameLocks noChangeAspect="1"/>
          </p:cNvGraphicFramePr>
          <p:nvPr>
            <p:extLst/>
          </p:nvPr>
        </p:nvGraphicFramePr>
        <p:xfrm>
          <a:off x="5433004" y="1894349"/>
          <a:ext cx="331539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SPW 12.0 Graph" r:id="rId11" imgW="5543492" imgH="4209986" progId="SigmaPlotGraphicObject.11">
                  <p:embed/>
                </p:oleObj>
              </mc:Choice>
              <mc:Fallback>
                <p:oleObj name="SPW 12.0 Graph" r:id="rId11" imgW="5543492" imgH="4209986" progId="SigmaPlotGraphicObject.11">
                  <p:embed/>
                  <p:pic>
                    <p:nvPicPr>
                      <p:cNvPr id="79" name="개체 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3004" y="1894349"/>
                        <a:ext cx="3315390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개체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95823"/>
              </p:ext>
            </p:extLst>
          </p:nvPr>
        </p:nvGraphicFramePr>
        <p:xfrm>
          <a:off x="5481485" y="4327885"/>
          <a:ext cx="339361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SPW 12.0 Graph" r:id="rId13" imgW="5715116" imgH="4248099" progId="SigmaPlotGraphicObject.11">
                  <p:embed/>
                </p:oleObj>
              </mc:Choice>
              <mc:Fallback>
                <p:oleObj name="SPW 12.0 Graph" r:id="rId13" imgW="5715116" imgH="4248099" progId="SigmaPlotGraphicObject.11">
                  <p:embed/>
                  <p:pic>
                    <p:nvPicPr>
                      <p:cNvPr id="80" name="개체 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1485" y="4327885"/>
                        <a:ext cx="339361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2775" y="214155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1:9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002775" y="454379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5:5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70286" y="651316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0h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672692" y="6495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3h</a:t>
            </a: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435192" y="4148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0h</a:t>
            </a: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637598" y="41314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(freeze, </a:t>
            </a:r>
            <a:r>
              <a:rPr lang="ko-KR" altLang="en-US" smtClean="0"/>
              <a:t>농축 </a:t>
            </a:r>
            <a:r>
              <a:rPr lang="en-US" altLang="ko-KR" dirty="0" smtClean="0"/>
              <a:t>20)</a:t>
            </a:r>
            <a:endParaRPr lang="ko-KR" altLang="en-US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90276" y="2114344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3050546" y="2114344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5930546" y="2114344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290276" y="423212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3050546" y="4274344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5930546" y="4274344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0260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 </a:t>
            </a:r>
            <a:r>
              <a:rPr lang="en-US" altLang="ko-KR" dirty="0" smtClean="0"/>
              <a:t>(freeze</a:t>
            </a:r>
            <a:r>
              <a:rPr lang="en-US" altLang="ko-KR" dirty="0"/>
              <a:t>, </a:t>
            </a:r>
            <a:r>
              <a:rPr lang="ko-KR" altLang="en-US"/>
              <a:t>농축 </a:t>
            </a:r>
            <a:r>
              <a:rPr lang="en-US" altLang="ko-KR" dirty="0" smtClean="0"/>
              <a:t>20) </a:t>
            </a:r>
            <a:endParaRPr lang="ko-KR" altLang="en-US" dirty="0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52000" y="197948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/>
          </p:nvPr>
        </p:nvGraphicFramePr>
        <p:xfrm>
          <a:off x="3132000" y="197948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/>
          </p:nvPr>
        </p:nvGraphicFramePr>
        <p:xfrm>
          <a:off x="6012000" y="197948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차트 17"/>
          <p:cNvGraphicFramePr>
            <a:graphicFrameLocks/>
          </p:cNvGraphicFramePr>
          <p:nvPr>
            <p:extLst/>
          </p:nvPr>
        </p:nvGraphicFramePr>
        <p:xfrm>
          <a:off x="358500" y="413948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차트 18"/>
          <p:cNvGraphicFramePr>
            <a:graphicFrameLocks/>
          </p:cNvGraphicFramePr>
          <p:nvPr>
            <p:extLst/>
          </p:nvPr>
        </p:nvGraphicFramePr>
        <p:xfrm>
          <a:off x="3132000" y="413948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차트 19"/>
          <p:cNvGraphicFramePr>
            <a:graphicFrameLocks/>
          </p:cNvGraphicFramePr>
          <p:nvPr>
            <p:extLst/>
          </p:nvPr>
        </p:nvGraphicFramePr>
        <p:xfrm>
          <a:off x="6012000" y="413948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146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Freeze-dry </a:t>
            </a:r>
            <a:r>
              <a:rPr lang="ko-KR" altLang="en-US" smtClean="0"/>
              <a:t>한 상태에서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</a:t>
            </a:r>
            <a:r>
              <a:rPr lang="ko-KR" altLang="en-US" smtClean="0"/>
              <a:t>을 확인하기 위해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Freeze </a:t>
            </a:r>
            <a:r>
              <a:rPr lang="ko-KR" altLang="en-US" smtClean="0"/>
              <a:t>상황에서의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 intensity </a:t>
            </a:r>
            <a:r>
              <a:rPr lang="ko-KR" altLang="en-US" smtClean="0"/>
              <a:t>를 구하고</a:t>
            </a:r>
            <a:r>
              <a:rPr lang="en-US" altLang="ko-KR" dirty="0" smtClean="0"/>
              <a:t>-</a:t>
            </a:r>
            <a:r>
              <a:rPr lang="ko-KR" altLang="en-US" smtClean="0"/>
              <a:t>실험실 조건에서 사용가능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2. 1</a:t>
            </a:r>
            <a:r>
              <a:rPr lang="ko-KR" altLang="en-US" smtClean="0"/>
              <a:t>에서 확인한 조건으로 </a:t>
            </a:r>
            <a:r>
              <a:rPr lang="en-US" altLang="ko-KR" dirty="0" smtClean="0"/>
              <a:t>freeze-dry</a:t>
            </a:r>
            <a:r>
              <a:rPr lang="ko-KR" altLang="en-US" smtClean="0"/>
              <a:t>를 하여 최종적으로 </a:t>
            </a:r>
            <a:r>
              <a:rPr lang="en-US" altLang="ko-KR" dirty="0" smtClean="0"/>
              <a:t>GESS</a:t>
            </a:r>
            <a:r>
              <a:rPr lang="ko-KR" altLang="en-US" smtClean="0"/>
              <a:t>를 유해물질 감지에 유용한 </a:t>
            </a:r>
            <a:r>
              <a:rPr lang="en-US" altLang="ko-KR" dirty="0" smtClean="0"/>
              <a:t>potable sensor</a:t>
            </a:r>
            <a:r>
              <a:rPr lang="ko-KR" altLang="en-US" smtClean="0"/>
              <a:t>로서 사용한다</a:t>
            </a:r>
            <a:r>
              <a:rPr lang="en-US" altLang="ko-KR" dirty="0" smtClean="0"/>
              <a:t>.-3D print</a:t>
            </a:r>
            <a:r>
              <a:rPr lang="ko-KR" altLang="en-US" smtClean="0"/>
              <a:t>와 연결된 작업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 vitro (cell-free system) </a:t>
            </a:r>
            <a:r>
              <a:rPr lang="ko-KR" altLang="en-US" smtClean="0"/>
              <a:t>환경에서 </a:t>
            </a:r>
            <a:r>
              <a:rPr lang="en-US" altLang="ko-KR" dirty="0" smtClean="0"/>
              <a:t>high quality</a:t>
            </a:r>
            <a:r>
              <a:rPr lang="ko-KR" altLang="en-US" smtClean="0"/>
              <a:t>의 </a:t>
            </a:r>
            <a:r>
              <a:rPr lang="en-US" altLang="ko-KR" dirty="0" smtClean="0"/>
              <a:t>signal</a:t>
            </a:r>
            <a:r>
              <a:rPr lang="ko-KR" altLang="en-US" smtClean="0"/>
              <a:t>이 나온다면 중지될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실험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Freeze </a:t>
            </a:r>
            <a:r>
              <a:rPr lang="ko-KR" altLang="en-US" smtClean="0"/>
              <a:t>상태에서 </a:t>
            </a:r>
            <a:r>
              <a:rPr lang="en-US" altLang="ko-KR" dirty="0" smtClean="0"/>
              <a:t>signal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Glycerol</a:t>
            </a:r>
            <a:r>
              <a:rPr lang="ko-KR" altLang="en-US" smtClean="0"/>
              <a:t>의 효과를 확인하기 위해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Stock</a:t>
            </a:r>
            <a:r>
              <a:rPr lang="ko-KR" altLang="en-US" smtClean="0"/>
              <a:t>한 </a:t>
            </a:r>
            <a:r>
              <a:rPr lang="en-US" altLang="ko-KR" dirty="0" smtClean="0"/>
              <a:t>sample</a:t>
            </a:r>
            <a:r>
              <a:rPr lang="ko-KR" altLang="en-US" smtClean="0"/>
              <a:t>을 그대로 이용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897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281354" y="30699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281354" y="246699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281354" y="462699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2441354" y="30699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2441354" y="246699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2441354" y="462699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6903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Freeze-dry </a:t>
            </a:r>
            <a:r>
              <a:rPr lang="ko-KR" altLang="en-US" smtClean="0"/>
              <a:t>한 상태에서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</a:t>
            </a:r>
            <a:r>
              <a:rPr lang="ko-KR" altLang="en-US" smtClean="0"/>
              <a:t>을 확인하기 위해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Freeze </a:t>
            </a:r>
            <a:r>
              <a:rPr lang="ko-KR" altLang="en-US" smtClean="0"/>
              <a:t>상황에서의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 intensity </a:t>
            </a:r>
            <a:r>
              <a:rPr lang="ko-KR" altLang="en-US" smtClean="0"/>
              <a:t>를 구하고</a:t>
            </a:r>
            <a:r>
              <a:rPr lang="en-US" altLang="ko-KR" dirty="0" smtClean="0"/>
              <a:t>-</a:t>
            </a:r>
            <a:r>
              <a:rPr lang="ko-KR" altLang="en-US" smtClean="0"/>
              <a:t>실험실 조건에서 사용가능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2. 1</a:t>
            </a:r>
            <a:r>
              <a:rPr lang="ko-KR" altLang="en-US" smtClean="0"/>
              <a:t>에서 확인한 조건으로 </a:t>
            </a:r>
            <a:r>
              <a:rPr lang="en-US" altLang="ko-KR" dirty="0" smtClean="0"/>
              <a:t>freeze-dry</a:t>
            </a:r>
            <a:r>
              <a:rPr lang="ko-KR" altLang="en-US" smtClean="0"/>
              <a:t>를 하여 최종적으로 </a:t>
            </a:r>
            <a:r>
              <a:rPr lang="en-US" altLang="ko-KR" dirty="0" smtClean="0"/>
              <a:t>GESS</a:t>
            </a:r>
            <a:r>
              <a:rPr lang="ko-KR" altLang="en-US" smtClean="0"/>
              <a:t>를 유해물질 감지에 유용한 </a:t>
            </a:r>
            <a:r>
              <a:rPr lang="en-US" altLang="ko-KR" dirty="0" smtClean="0"/>
              <a:t>potable sensor</a:t>
            </a:r>
            <a:r>
              <a:rPr lang="ko-KR" altLang="en-US" smtClean="0"/>
              <a:t>로서 사용한다</a:t>
            </a:r>
            <a:r>
              <a:rPr lang="en-US" altLang="ko-KR" dirty="0" smtClean="0"/>
              <a:t>.-3D print</a:t>
            </a:r>
            <a:r>
              <a:rPr lang="ko-KR" altLang="en-US" smtClean="0"/>
              <a:t>와 연결된 작업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 vitro (cell-free system) </a:t>
            </a:r>
            <a:r>
              <a:rPr lang="ko-KR" altLang="en-US" smtClean="0"/>
              <a:t>환경에서 </a:t>
            </a:r>
            <a:r>
              <a:rPr lang="en-US" altLang="ko-KR" dirty="0" smtClean="0"/>
              <a:t>high quality</a:t>
            </a:r>
            <a:r>
              <a:rPr lang="ko-KR" altLang="en-US" smtClean="0"/>
              <a:t>의 </a:t>
            </a:r>
            <a:r>
              <a:rPr lang="en-US" altLang="ko-KR" dirty="0" smtClean="0"/>
              <a:t>signal</a:t>
            </a:r>
            <a:r>
              <a:rPr lang="ko-KR" altLang="en-US" smtClean="0"/>
              <a:t>이 나온다면 중지될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777" y="1019908"/>
            <a:ext cx="671606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smtClean="0"/>
              <a:t>가지 </a:t>
            </a:r>
            <a:r>
              <a:rPr lang="en-US" altLang="ko-KR" dirty="0" smtClean="0"/>
              <a:t>condition</a:t>
            </a:r>
            <a:r>
              <a:rPr lang="ko-KR" altLang="en-US" smtClean="0"/>
              <a:t>에서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LB GESS v4 </a:t>
            </a:r>
            <a:r>
              <a:rPr lang="ko-KR" altLang="en-US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Stock</a:t>
            </a:r>
            <a:r>
              <a:rPr lang="ko-KR" altLang="en-US" smtClean="0"/>
              <a:t>으로 </a:t>
            </a:r>
            <a:r>
              <a:rPr lang="en-US" altLang="ko-KR" dirty="0" smtClean="0"/>
              <a:t>seed </a:t>
            </a:r>
            <a:r>
              <a:rPr lang="ko-KR" altLang="en-US" smtClean="0"/>
              <a:t>배양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LB+amp</a:t>
            </a:r>
            <a:r>
              <a:rPr lang="en-US" altLang="ko-KR" dirty="0" smtClean="0"/>
              <a:t>) -2 ml overnight (37</a:t>
            </a:r>
            <a:r>
              <a:rPr lang="ko-KR" altLang="en-US" smtClean="0"/>
              <a:t>도 </a:t>
            </a:r>
            <a:r>
              <a:rPr lang="en-US" altLang="ko-KR" dirty="0" smtClean="0"/>
              <a:t>200 rpm)</a:t>
            </a:r>
          </a:p>
          <a:p>
            <a:r>
              <a:rPr lang="en-US" altLang="ko-KR" dirty="0" smtClean="0"/>
              <a:t>125 ml flask</a:t>
            </a:r>
            <a:r>
              <a:rPr lang="ko-KR" altLang="en-US" smtClean="0"/>
              <a:t>에 </a:t>
            </a:r>
            <a:r>
              <a:rPr lang="en-US" altLang="ko-KR" dirty="0" smtClean="0"/>
              <a:t>20 ml LB-amp </a:t>
            </a:r>
            <a:r>
              <a:rPr lang="ko-KR" altLang="en-US" smtClean="0"/>
              <a:t>에 </a:t>
            </a:r>
            <a:r>
              <a:rPr lang="en-US" altLang="ko-KR" dirty="0" smtClean="0"/>
              <a:t>1% </a:t>
            </a:r>
            <a:r>
              <a:rPr lang="ko-KR" altLang="en-US" smtClean="0"/>
              <a:t>접종</a:t>
            </a:r>
            <a:endParaRPr lang="en-US" altLang="ko-KR" dirty="0" smtClean="0"/>
          </a:p>
          <a:p>
            <a:r>
              <a:rPr lang="en-US" altLang="ko-KR" dirty="0" smtClean="0"/>
              <a:t>37</a:t>
            </a:r>
            <a:r>
              <a:rPr lang="ko-KR" altLang="en-US" smtClean="0"/>
              <a:t>도 </a:t>
            </a:r>
            <a:r>
              <a:rPr lang="en-US" altLang="ko-KR" dirty="0" smtClean="0"/>
              <a:t>200 rpm</a:t>
            </a:r>
            <a:r>
              <a:rPr lang="ko-KR" altLang="en-US" smtClean="0"/>
              <a:t>에서 약 </a:t>
            </a:r>
            <a:r>
              <a:rPr lang="en-US" altLang="ko-KR" dirty="0" smtClean="0"/>
              <a:t>2</a:t>
            </a:r>
            <a:r>
              <a:rPr lang="ko-KR" altLang="en-US" smtClean="0"/>
              <a:t>시간 </a:t>
            </a:r>
            <a:r>
              <a:rPr lang="en-US" altLang="ko-KR" dirty="0" smtClean="0"/>
              <a:t>20</a:t>
            </a:r>
            <a:r>
              <a:rPr lang="ko-KR" altLang="en-US" smtClean="0"/>
              <a:t>분 배양</a:t>
            </a:r>
            <a:endParaRPr lang="en-US" altLang="ko-KR" dirty="0" smtClean="0"/>
          </a:p>
          <a:p>
            <a:r>
              <a:rPr lang="en-US" altLang="ko-KR" dirty="0" smtClean="0"/>
              <a:t>OD 0.4~0.6 </a:t>
            </a:r>
            <a:r>
              <a:rPr lang="ko-KR" altLang="en-US" smtClean="0"/>
              <a:t>사이에서 </a:t>
            </a:r>
            <a:r>
              <a:rPr lang="en-US" altLang="ko-KR" dirty="0" smtClean="0"/>
              <a:t>cell down (</a:t>
            </a:r>
            <a:r>
              <a:rPr lang="ko-KR" altLang="en-US" smtClean="0"/>
              <a:t>실제 </a:t>
            </a:r>
            <a:r>
              <a:rPr lang="en-US" altLang="ko-KR" dirty="0" smtClean="0"/>
              <a:t>OD </a:t>
            </a:r>
            <a:r>
              <a:rPr lang="ko-KR" altLang="en-US" smtClean="0"/>
              <a:t>약 </a:t>
            </a:r>
            <a:r>
              <a:rPr lang="en-US" altLang="ko-KR" dirty="0" smtClean="0"/>
              <a:t>0.6)</a:t>
            </a:r>
          </a:p>
          <a:p>
            <a:r>
              <a:rPr lang="en-US" altLang="ko-KR" sz="1600" dirty="0" smtClean="0"/>
              <a:t>3000 rpm 10</a:t>
            </a:r>
            <a:r>
              <a:rPr lang="ko-KR" altLang="en-US" sz="1600" smtClean="0"/>
              <a:t>분 </a:t>
            </a:r>
            <a:r>
              <a:rPr lang="en-US" altLang="ko-KR" sz="1600" dirty="0" smtClean="0"/>
              <a:t>cell down </a:t>
            </a:r>
            <a:r>
              <a:rPr lang="ko-KR" altLang="en-US" sz="1600" smtClean="0"/>
              <a:t>한 후 상층액을 버리고 </a:t>
            </a:r>
            <a:r>
              <a:rPr lang="en-US" altLang="ko-KR" sz="1600" dirty="0" smtClean="0"/>
              <a:t>2</a:t>
            </a:r>
            <a:r>
              <a:rPr lang="ko-KR" altLang="en-US" sz="1600" smtClean="0"/>
              <a:t>가지 조건으로 </a:t>
            </a:r>
            <a:r>
              <a:rPr lang="en-US" altLang="ko-KR" sz="1600" dirty="0" smtClean="0"/>
              <a:t>LB</a:t>
            </a:r>
            <a:r>
              <a:rPr lang="ko-KR" altLang="en-US" sz="1600" smtClean="0"/>
              <a:t>에 푼다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1 ml LB</a:t>
            </a:r>
            <a:r>
              <a:rPr lang="ko-KR" altLang="en-US" sz="1600" smtClean="0"/>
              <a:t>를 넣고 </a:t>
            </a:r>
            <a:r>
              <a:rPr lang="en-US" altLang="ko-KR" sz="1600" dirty="0" smtClean="0"/>
              <a:t>re-suspending   -----(1)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2 ml LB</a:t>
            </a:r>
            <a:r>
              <a:rPr lang="ko-KR" altLang="en-US" sz="1600" smtClean="0"/>
              <a:t>를 넣고 </a:t>
            </a:r>
            <a:r>
              <a:rPr lang="en-US" altLang="ko-KR" sz="1600" dirty="0" smtClean="0"/>
              <a:t>re-suspending   -----(2)</a:t>
            </a:r>
          </a:p>
          <a:p>
            <a:r>
              <a:rPr lang="en-US" altLang="ko-KR" sz="1600" dirty="0" smtClean="0"/>
              <a:t>Tapping</a:t>
            </a:r>
            <a:r>
              <a:rPr lang="ko-KR" altLang="en-US" sz="1600" smtClean="0"/>
              <a:t>을 통해 충분히 </a:t>
            </a:r>
            <a:r>
              <a:rPr lang="en-US" altLang="ko-KR" sz="1600" dirty="0" smtClean="0"/>
              <a:t>cell</a:t>
            </a:r>
            <a:r>
              <a:rPr lang="ko-KR" altLang="en-US" sz="1600" smtClean="0"/>
              <a:t>을 풀어 준 후 </a:t>
            </a:r>
            <a:r>
              <a:rPr lang="en-US" altLang="ko-KR" sz="1600" dirty="0" smtClean="0"/>
              <a:t>stock</a:t>
            </a:r>
            <a:r>
              <a:rPr lang="ko-KR" altLang="en-US" sz="1600" smtClean="0"/>
              <a:t>을 제작</a:t>
            </a:r>
            <a:endParaRPr lang="en-US" altLang="ko-KR" sz="1600" dirty="0" smtClean="0"/>
          </a:p>
          <a:p>
            <a:r>
              <a:rPr lang="en-US" altLang="ko-KR" sz="1600" dirty="0" smtClean="0"/>
              <a:t>(700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 (1) + 300 </a:t>
            </a:r>
            <a:r>
              <a:rPr lang="en-US" altLang="ko-KR" sz="1600" dirty="0" err="1" smtClean="0"/>
              <a:t>ul</a:t>
            </a:r>
            <a:r>
              <a:rPr lang="ko-KR" altLang="en-US" sz="1600"/>
              <a:t> </a:t>
            </a:r>
            <a:r>
              <a:rPr lang="en-US" altLang="ko-KR" sz="1600" dirty="0" smtClean="0"/>
              <a:t>50 % glycerol </a:t>
            </a:r>
            <a:r>
              <a:rPr lang="ko-KR" altLang="en-US" sz="1600" smtClean="0"/>
              <a:t>용액</a:t>
            </a:r>
            <a:r>
              <a:rPr lang="en-US" altLang="ko-KR" sz="1600" dirty="0" smtClean="0"/>
              <a:t>)  ----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  <a:p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(700 </a:t>
            </a:r>
            <a:r>
              <a:rPr lang="en-US" altLang="ko-KR" sz="1600" dirty="0" err="1" smtClean="0">
                <a:latin typeface="+mj-lt"/>
                <a:ea typeface="맑은 고딕" panose="020B0503020000020004" pitchFamily="50" charset="-127"/>
              </a:rPr>
              <a:t>ul</a:t>
            </a:r>
            <a:r>
              <a:rPr lang="ko-KR" altLang="en-US" sz="160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(2) + 300 </a:t>
            </a:r>
            <a:r>
              <a:rPr lang="en-US" altLang="ko-KR" sz="1600" dirty="0" err="1" smtClean="0">
                <a:latin typeface="+mj-lt"/>
                <a:ea typeface="맑은 고딕" panose="020B0503020000020004" pitchFamily="50" charset="-127"/>
              </a:rPr>
              <a:t>ul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 50 % glycerol </a:t>
            </a:r>
            <a:r>
              <a:rPr lang="ko-KR" altLang="en-US" sz="1600" smtClean="0">
                <a:latin typeface="+mj-lt"/>
                <a:ea typeface="맑은 고딕" panose="020B0503020000020004" pitchFamily="50" charset="-127"/>
              </a:rPr>
              <a:t>용액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) ----②</a:t>
            </a:r>
          </a:p>
          <a:p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(700 </a:t>
            </a:r>
            <a:r>
              <a:rPr lang="en-US" altLang="ko-KR" sz="1600" dirty="0" err="1" smtClean="0">
                <a:latin typeface="+mj-lt"/>
                <a:ea typeface="맑은 고딕" panose="020B0503020000020004" pitchFamily="50" charset="-127"/>
              </a:rPr>
              <a:t>ul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 (1) + 300 </a:t>
            </a:r>
            <a:r>
              <a:rPr lang="en-US" altLang="ko-KR" sz="1600" dirty="0" err="1" smtClean="0">
                <a:latin typeface="+mj-lt"/>
                <a:ea typeface="맑은 고딕" panose="020B0503020000020004" pitchFamily="50" charset="-127"/>
              </a:rPr>
              <a:t>ul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 1</a:t>
            </a:r>
            <a:r>
              <a:rPr lang="ko-KR" altLang="en-US" sz="1600" smtClean="0">
                <a:latin typeface="+mj-lt"/>
                <a:ea typeface="맑은 고딕" panose="020B0503020000020004" pitchFamily="50" charset="-127"/>
              </a:rPr>
              <a:t>차 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DW) ----③</a:t>
            </a:r>
          </a:p>
          <a:p>
            <a:r>
              <a:rPr lang="en-US" altLang="ko-KR" sz="1600" dirty="0" smtClean="0"/>
              <a:t>(700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(2) + 300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 1</a:t>
            </a:r>
            <a:r>
              <a:rPr lang="ko-KR" altLang="en-US" sz="1600" smtClean="0"/>
              <a:t>차 </a:t>
            </a:r>
            <a:r>
              <a:rPr lang="en-US" altLang="ko-KR" sz="1600" dirty="0" smtClean="0"/>
              <a:t>DW) ----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</a:p>
          <a:p>
            <a:endParaRPr lang="en-US" altLang="ko-KR" sz="16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8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715" y="949569"/>
            <a:ext cx="73724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 방법</a:t>
            </a:r>
            <a:r>
              <a:rPr lang="en-US" altLang="ko-KR" dirty="0" smtClean="0"/>
              <a:t>-non freeze</a:t>
            </a:r>
          </a:p>
          <a:p>
            <a:endParaRPr lang="en-US" altLang="ko-KR" dirty="0"/>
          </a:p>
          <a:p>
            <a:r>
              <a:rPr lang="ko-KR" altLang="en-US" dirty="0" smtClean="0"/>
              <a:t>만들어진 </a:t>
            </a:r>
            <a:r>
              <a:rPr lang="en-US" altLang="ko-KR" dirty="0" smtClean="0"/>
              <a:t>stock</a:t>
            </a:r>
            <a:r>
              <a:rPr lang="ko-KR" altLang="en-US" smtClean="0"/>
              <a:t>을 이용하여 </a:t>
            </a:r>
            <a:r>
              <a:rPr lang="en-US" altLang="ko-KR" dirty="0" smtClean="0"/>
              <a:t>non-freeze test</a:t>
            </a:r>
          </a:p>
          <a:p>
            <a:endParaRPr lang="en-US" altLang="ko-KR" dirty="0"/>
          </a:p>
          <a:p>
            <a:r>
              <a:rPr lang="en-US" altLang="ko-KR" dirty="0" smtClean="0"/>
              <a:t>Duplicate, phenol concentration: 0, 10 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, 100 </a:t>
            </a:r>
            <a:r>
              <a:rPr lang="en-US" altLang="ko-KR" dirty="0" err="1" smtClean="0"/>
              <a:t>uM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(X00XX1010XX100100X)</a:t>
            </a:r>
          </a:p>
          <a:p>
            <a:endParaRPr lang="en-US" altLang="ko-KR" dirty="0"/>
          </a:p>
          <a:p>
            <a:r>
              <a:rPr lang="en-US" altLang="ko-KR" dirty="0" smtClean="0"/>
              <a:t>96-well plate</a:t>
            </a:r>
            <a:r>
              <a:rPr lang="ko-KR" altLang="en-US" smtClean="0"/>
              <a:t>에 </a:t>
            </a:r>
            <a:r>
              <a:rPr lang="en-US" altLang="ko-KR" dirty="0" smtClean="0"/>
              <a:t>final volume 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가 되도록 </a:t>
            </a:r>
            <a:r>
              <a:rPr lang="en-US" altLang="ko-KR" dirty="0" smtClean="0"/>
              <a:t>stock</a:t>
            </a:r>
            <a:r>
              <a:rPr lang="ko-KR" altLang="en-US" smtClean="0"/>
              <a:t>과 </a:t>
            </a:r>
            <a:r>
              <a:rPr lang="en-US" altLang="ko-KR" dirty="0" smtClean="0"/>
              <a:t>media</a:t>
            </a:r>
            <a:r>
              <a:rPr lang="ko-KR" altLang="en-US" smtClean="0"/>
              <a:t>를 넣는다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Micro plate reader</a:t>
            </a:r>
            <a:r>
              <a:rPr lang="ko-KR" altLang="en-US" smtClean="0"/>
              <a:t>를 이용</a:t>
            </a:r>
            <a:r>
              <a:rPr lang="en-US" altLang="ko-KR" dirty="0" smtClean="0"/>
              <a:t>, GFP</a:t>
            </a:r>
            <a:r>
              <a:rPr lang="ko-KR" altLang="en-US" smtClean="0"/>
              <a:t>와 </a:t>
            </a:r>
            <a:r>
              <a:rPr lang="en-US" altLang="ko-KR" dirty="0" smtClean="0"/>
              <a:t>OD</a:t>
            </a:r>
            <a:r>
              <a:rPr lang="ko-KR" altLang="en-US" smtClean="0"/>
              <a:t>를 측정한다</a:t>
            </a:r>
            <a:r>
              <a:rPr lang="en-US" altLang="ko-KR" dirty="0" smtClean="0"/>
              <a:t>. (0, 3, 6, 9, 19, 24 h </a:t>
            </a:r>
            <a:r>
              <a:rPr lang="ko-KR" altLang="en-US" smtClean="0"/>
              <a:t>측정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217593" y="3811808"/>
          <a:ext cx="73239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Stock+volume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Media + volume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LB-LB-M9</a:t>
                      </a:r>
                      <a:r>
                        <a:rPr lang="en-US" altLang="ko-KR" baseline="0" dirty="0" smtClean="0"/>
                        <a:t> 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 0.1% sodium acetate 180 </a:t>
                      </a:r>
                      <a:r>
                        <a:rPr lang="en-US" altLang="ko-KR" dirty="0" err="1" smtClean="0"/>
                        <a:t>ul</a:t>
                      </a:r>
                      <a:r>
                        <a:rPr lang="en-US" altLang="ko-KR" dirty="0" smtClean="0"/>
                        <a:t> (+amp)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LB-LB-M9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</a:t>
                      </a:r>
                      <a:r>
                        <a:rPr lang="en-US" altLang="ko-KR" baseline="0" dirty="0" smtClean="0"/>
                        <a:t> 0.1% sodium acetate 180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LB-LB-M9</a:t>
                      </a:r>
                      <a:r>
                        <a:rPr lang="en-US" altLang="ko-KR" baseline="0" dirty="0" smtClean="0"/>
                        <a:t> 10o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 0.1% sodium acetate 100 </a:t>
                      </a:r>
                      <a:r>
                        <a:rPr lang="en-US" altLang="ko-KR" dirty="0" err="1" smtClean="0"/>
                        <a:t>ul</a:t>
                      </a:r>
                      <a:r>
                        <a:rPr lang="en-US" altLang="ko-KR" dirty="0" smtClean="0"/>
                        <a:t> (+amp)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LB-LB-M9</a:t>
                      </a:r>
                      <a:r>
                        <a:rPr lang="en-US" altLang="ko-KR" baseline="0" dirty="0" smtClean="0"/>
                        <a:t> 10x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</a:t>
                      </a:r>
                      <a:r>
                        <a:rPr lang="en-US" altLang="ko-KR" baseline="0" dirty="0" smtClean="0"/>
                        <a:t> 0.1% sodium acetate 100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LB-LB-M9</a:t>
                      </a:r>
                      <a:r>
                        <a:rPr lang="en-US" altLang="ko-KR" baseline="0" dirty="0" smtClean="0"/>
                        <a:t> o </a:t>
                      </a:r>
                      <a:r>
                        <a:rPr lang="en-US" altLang="ko-KR" baseline="0" dirty="0" err="1" smtClean="0"/>
                        <a:t>gly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 1.5% glycerol 180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LB-LB-M9</a:t>
                      </a:r>
                      <a:r>
                        <a:rPr lang="en-US" altLang="ko-KR" baseline="0" dirty="0" smtClean="0"/>
                        <a:t> x </a:t>
                      </a:r>
                      <a:r>
                        <a:rPr lang="en-US" altLang="ko-KR" baseline="0" dirty="0" err="1" smtClean="0"/>
                        <a:t>gly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M9 1.5% glycerol 180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56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715" y="949569"/>
            <a:ext cx="73018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 방법</a:t>
            </a:r>
            <a:r>
              <a:rPr lang="en-US" altLang="ko-KR" dirty="0" smtClean="0"/>
              <a:t>-freeze</a:t>
            </a:r>
          </a:p>
          <a:p>
            <a:endParaRPr lang="en-US" altLang="ko-KR" dirty="0"/>
          </a:p>
          <a:p>
            <a:r>
              <a:rPr lang="ko-KR" altLang="en-US" dirty="0" smtClean="0"/>
              <a:t>만들어진 </a:t>
            </a:r>
            <a:r>
              <a:rPr lang="en-US" altLang="ko-KR" dirty="0" smtClean="0"/>
              <a:t>stock</a:t>
            </a:r>
            <a:r>
              <a:rPr lang="ko-KR" altLang="en-US" smtClean="0"/>
              <a:t>을 이용하여 </a:t>
            </a:r>
            <a:r>
              <a:rPr lang="en-US" altLang="ko-KR" dirty="0" smtClean="0"/>
              <a:t>freeze test</a:t>
            </a:r>
          </a:p>
          <a:p>
            <a:endParaRPr lang="en-US" altLang="ko-KR" dirty="0"/>
          </a:p>
          <a:p>
            <a:r>
              <a:rPr lang="en-US" altLang="ko-KR" dirty="0" smtClean="0"/>
              <a:t>Duplicate, phenol concentration: 0, 10 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, 100 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, freeze 24 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 (+liquid N2)</a:t>
            </a:r>
          </a:p>
          <a:p>
            <a:endParaRPr lang="en-US" altLang="ko-KR" dirty="0"/>
          </a:p>
          <a:p>
            <a:r>
              <a:rPr lang="en-US" altLang="ko-KR" dirty="0" smtClean="0"/>
              <a:t>96-well plate</a:t>
            </a:r>
            <a:r>
              <a:rPr lang="ko-KR" altLang="en-US" smtClean="0"/>
              <a:t>에 </a:t>
            </a:r>
            <a:r>
              <a:rPr lang="en-US" altLang="ko-KR" dirty="0" smtClean="0"/>
              <a:t>final volume 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가 되도록 </a:t>
            </a:r>
            <a:r>
              <a:rPr lang="en-US" altLang="ko-KR" dirty="0" smtClean="0"/>
              <a:t>stock</a:t>
            </a:r>
            <a:r>
              <a:rPr lang="ko-KR" altLang="en-US" smtClean="0"/>
              <a:t>과 </a:t>
            </a:r>
            <a:r>
              <a:rPr lang="en-US" altLang="ko-KR" dirty="0" smtClean="0"/>
              <a:t>media</a:t>
            </a:r>
            <a:r>
              <a:rPr lang="ko-KR" altLang="en-US" smtClean="0"/>
              <a:t>를 넣는다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Micro plate reader</a:t>
            </a:r>
            <a:r>
              <a:rPr lang="ko-KR" altLang="en-US" smtClean="0"/>
              <a:t>를 이용</a:t>
            </a:r>
            <a:r>
              <a:rPr lang="en-US" altLang="ko-KR" dirty="0" smtClean="0"/>
              <a:t>, GFP</a:t>
            </a:r>
            <a:r>
              <a:rPr lang="ko-KR" altLang="en-US" smtClean="0"/>
              <a:t>와 </a:t>
            </a:r>
            <a:r>
              <a:rPr lang="en-US" altLang="ko-KR" dirty="0" smtClean="0"/>
              <a:t>OD</a:t>
            </a:r>
            <a:r>
              <a:rPr lang="ko-KR" altLang="en-US" smtClean="0"/>
              <a:t>를 측정한다</a:t>
            </a:r>
            <a:r>
              <a:rPr lang="en-US" altLang="ko-KR" dirty="0" smtClean="0"/>
              <a:t>. (0, 3, 6, 9, 19, 24 h </a:t>
            </a:r>
            <a:r>
              <a:rPr lang="ko-KR" altLang="en-US" smtClean="0"/>
              <a:t>측정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217593" y="3811808"/>
          <a:ext cx="73239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Stock+volume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Media + volume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1LB-LB-M9</a:t>
                      </a:r>
                      <a:r>
                        <a:rPr lang="en-US" altLang="ko-KR" baseline="0" dirty="0" smtClean="0"/>
                        <a:t> 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 0.1% sodium acetate 180 </a:t>
                      </a:r>
                      <a:r>
                        <a:rPr lang="en-US" altLang="ko-KR" dirty="0" err="1" smtClean="0"/>
                        <a:t>ul</a:t>
                      </a:r>
                      <a:r>
                        <a:rPr lang="en-US" altLang="ko-KR" dirty="0" smtClean="0"/>
                        <a:t> (+amp)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2LB-LB-M9</a:t>
                      </a:r>
                      <a:r>
                        <a:rPr lang="en-US" altLang="ko-KR" baseline="0" dirty="0" smtClean="0"/>
                        <a:t>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</a:t>
                      </a:r>
                      <a:r>
                        <a:rPr lang="en-US" altLang="ko-KR" baseline="0" dirty="0" smtClean="0"/>
                        <a:t> 0.1% sodium acetate 180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3LB-LB-M9</a:t>
                      </a:r>
                      <a:r>
                        <a:rPr lang="en-US" altLang="ko-KR" baseline="0" dirty="0" smtClean="0"/>
                        <a:t> 10o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 0.1% sodium acetate 100 </a:t>
                      </a:r>
                      <a:r>
                        <a:rPr lang="en-US" altLang="ko-KR" dirty="0" err="1" smtClean="0"/>
                        <a:t>ul</a:t>
                      </a:r>
                      <a:r>
                        <a:rPr lang="en-US" altLang="ko-KR" dirty="0" smtClean="0"/>
                        <a:t> (+amp)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4LB-LB-M9</a:t>
                      </a:r>
                      <a:r>
                        <a:rPr lang="en-US" altLang="ko-KR" baseline="0" dirty="0" smtClean="0"/>
                        <a:t> 10x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</a:t>
                      </a:r>
                      <a:r>
                        <a:rPr lang="en-US" altLang="ko-KR" baseline="0" dirty="0" smtClean="0"/>
                        <a:t> 0.1% sodium acetate 100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5LB-LB-M9</a:t>
                      </a:r>
                      <a:r>
                        <a:rPr lang="en-US" altLang="ko-KR" baseline="0" dirty="0" smtClean="0"/>
                        <a:t> o </a:t>
                      </a:r>
                      <a:r>
                        <a:rPr lang="en-US" altLang="ko-KR" baseline="0" dirty="0" err="1" smtClean="0"/>
                        <a:t>gly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M9 1.5% glycerol 180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6LB-LB-M9</a:t>
                      </a:r>
                      <a:r>
                        <a:rPr lang="en-US" altLang="ko-KR" baseline="0" dirty="0" smtClean="0"/>
                        <a:t> x </a:t>
                      </a:r>
                      <a:r>
                        <a:rPr lang="en-US" altLang="ko-KR" baseline="0" dirty="0" err="1" smtClean="0"/>
                        <a:t>gly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en-US" altLang="ko-KR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M9 1.5% glycerol 180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 (+amp)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72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9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 결과  </a:t>
            </a:r>
            <a:r>
              <a:rPr lang="en-US" altLang="ko-KR" dirty="0" smtClean="0"/>
              <a:t>no freeze, GFP/OD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5632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8487" y="0"/>
            <a:ext cx="202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24h freeze, GFP/OD</a:t>
            </a:r>
            <a:endParaRPr lang="ko-KR" altLang="en-US"/>
          </a:p>
        </p:txBody>
      </p:sp>
      <p:graphicFrame>
        <p:nvGraphicFramePr>
          <p:cNvPr id="20" name="차트 19"/>
          <p:cNvGraphicFramePr>
            <a:graphicFrameLocks/>
          </p:cNvGraphicFramePr>
          <p:nvPr>
            <p:extLst/>
          </p:nvPr>
        </p:nvGraphicFramePr>
        <p:xfrm>
          <a:off x="4630847" y="369332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>
            <a:graphicFrameLocks/>
          </p:cNvGraphicFramePr>
          <p:nvPr>
            <p:extLst/>
          </p:nvPr>
        </p:nvGraphicFramePr>
        <p:xfrm>
          <a:off x="6723208" y="369332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/>
          </p:nvPr>
        </p:nvGraphicFramePr>
        <p:xfrm>
          <a:off x="4630847" y="243261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차트 22"/>
          <p:cNvGraphicFramePr>
            <a:graphicFrameLocks/>
          </p:cNvGraphicFramePr>
          <p:nvPr>
            <p:extLst/>
          </p:nvPr>
        </p:nvGraphicFramePr>
        <p:xfrm>
          <a:off x="6723208" y="243261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차트 23"/>
          <p:cNvGraphicFramePr>
            <a:graphicFrameLocks/>
          </p:cNvGraphicFramePr>
          <p:nvPr>
            <p:extLst/>
          </p:nvPr>
        </p:nvGraphicFramePr>
        <p:xfrm>
          <a:off x="4698485" y="459261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" name="차트 24"/>
          <p:cNvGraphicFramePr>
            <a:graphicFrameLocks/>
          </p:cNvGraphicFramePr>
          <p:nvPr>
            <p:extLst/>
          </p:nvPr>
        </p:nvGraphicFramePr>
        <p:xfrm>
          <a:off x="6723208" y="459261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차트 25"/>
          <p:cNvGraphicFramePr>
            <a:graphicFrameLocks/>
          </p:cNvGraphicFramePr>
          <p:nvPr>
            <p:extLst/>
          </p:nvPr>
        </p:nvGraphicFramePr>
        <p:xfrm>
          <a:off x="334109" y="369332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7" name="차트 26"/>
          <p:cNvGraphicFramePr>
            <a:graphicFrameLocks/>
          </p:cNvGraphicFramePr>
          <p:nvPr>
            <p:extLst/>
          </p:nvPr>
        </p:nvGraphicFramePr>
        <p:xfrm>
          <a:off x="2340278" y="371836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8" name="차트 27"/>
          <p:cNvGraphicFramePr>
            <a:graphicFrameLocks/>
          </p:cNvGraphicFramePr>
          <p:nvPr>
            <p:extLst/>
          </p:nvPr>
        </p:nvGraphicFramePr>
        <p:xfrm>
          <a:off x="334109" y="243261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>
            <p:extLst/>
          </p:nvPr>
        </p:nvGraphicFramePr>
        <p:xfrm>
          <a:off x="2337032" y="243261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/>
          </p:nvPr>
        </p:nvGraphicFramePr>
        <p:xfrm>
          <a:off x="334109" y="459010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1" name="차트 30"/>
          <p:cNvGraphicFramePr>
            <a:graphicFrameLocks/>
          </p:cNvGraphicFramePr>
          <p:nvPr>
            <p:extLst/>
          </p:nvPr>
        </p:nvGraphicFramePr>
        <p:xfrm>
          <a:off x="2337371" y="4590107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130929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-1854"/>
            <a:ext cx="9144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setup</a:t>
            </a:r>
            <a:endParaRPr lang="ko-KR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830572"/>
            <a:ext cx="34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Reaction time, dilution ratio setup</a:t>
            </a:r>
            <a:endParaRPr lang="ko-KR" altLang="en-US" b="1"/>
          </a:p>
        </p:txBody>
      </p:sp>
      <p:sp>
        <p:nvSpPr>
          <p:cNvPr id="6" name="AutoShape 2" descr="TECA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166" y="5087817"/>
            <a:ext cx="15240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185" y="6392008"/>
            <a:ext cx="19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Measure by TECAN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470256"/>
            <a:ext cx="6246678" cy="50956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0100" y="1443940"/>
            <a:ext cx="16529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1/10 Stock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4461479" y="1430694"/>
            <a:ext cx="16529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1/2 Stock 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918179" y="4018058"/>
            <a:ext cx="15348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1/100 Stock</a:t>
            </a:r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461479" y="4018058"/>
            <a:ext cx="16529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1/4 Stock</a:t>
            </a:r>
            <a:endParaRPr lang="ko-KR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7687230" y="7013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GESS V4, 37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endParaRPr lang="ko-KR" altLang="en-US" sz="1050"/>
          </a:p>
        </p:txBody>
      </p:sp>
      <p:sp>
        <p:nvSpPr>
          <p:cNvPr id="20" name="TextBox 19"/>
          <p:cNvSpPr txBox="1"/>
          <p:nvPr/>
        </p:nvSpPr>
        <p:spPr>
          <a:xfrm>
            <a:off x="7687230" y="371384"/>
            <a:ext cx="138691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M9 0.1% sodium</a:t>
            </a:r>
          </a:p>
          <a:p>
            <a:r>
              <a:rPr lang="en-US" altLang="ko-KR" sz="1050" dirty="0" smtClean="0"/>
              <a:t>Acetate dilution</a:t>
            </a:r>
          </a:p>
          <a:p>
            <a:r>
              <a:rPr lang="en-US" altLang="ko-KR" sz="1050" dirty="0" smtClean="0"/>
              <a:t>Phenol: 0, 10, 100 </a:t>
            </a:r>
            <a:r>
              <a:rPr lang="en-US" altLang="ko-KR" sz="1050" dirty="0" err="1" smtClean="0"/>
              <a:t>uM</a:t>
            </a:r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7275862" y="1832941"/>
            <a:ext cx="172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Stock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내 </a:t>
            </a:r>
            <a:endParaRPr lang="en-US" altLang="ko-KR" sz="1200" dirty="0" smtClean="0"/>
          </a:p>
          <a:p>
            <a:r>
              <a:rPr lang="en-US" altLang="ko-KR" sz="1200" dirty="0" smtClean="0"/>
              <a:t>Glycerol </a:t>
            </a:r>
            <a:r>
              <a:rPr lang="ko-KR" altLang="en-US" sz="1200" dirty="0" smtClean="0"/>
              <a:t>농도에 의해</a:t>
            </a:r>
            <a:endParaRPr lang="en-US" altLang="ko-KR" sz="1200" dirty="0" smtClean="0"/>
          </a:p>
          <a:p>
            <a:r>
              <a:rPr lang="en-US" altLang="ko-KR" sz="1200" dirty="0" smtClean="0"/>
              <a:t>Growth, </a:t>
            </a:r>
            <a:r>
              <a:rPr lang="ko-KR" altLang="en-US" sz="1200" dirty="0" smtClean="0"/>
              <a:t>형광 값이 변화</a:t>
            </a:r>
            <a:endParaRPr lang="en-US" altLang="ko-KR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613051" y="1832941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60000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2613051" y="4398991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60000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6181681" y="4395873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60000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6252017" y="1857460"/>
            <a:ext cx="4988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6000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7284" y="6488668"/>
            <a:ext cx="279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1/10 dilution, 15 h reaction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776046" y="1832941"/>
            <a:ext cx="0" cy="142900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/>
          </p:nvPr>
        </p:nvGraphicFramePr>
        <p:xfrm>
          <a:off x="65942" y="32018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/>
          <p:cNvGraphicFramePr>
            <a:graphicFrameLocks/>
          </p:cNvGraphicFramePr>
          <p:nvPr>
            <p:extLst/>
          </p:nvPr>
        </p:nvGraphicFramePr>
        <p:xfrm>
          <a:off x="2244992" y="32018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/>
          </p:nvPr>
        </p:nvGraphicFramePr>
        <p:xfrm>
          <a:off x="65942" y="248018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2244992" y="248018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86480" y="463506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2244992" y="463506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5632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4582258" y="32018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/>
          </p:nvPr>
        </p:nvGraphicFramePr>
        <p:xfrm>
          <a:off x="6742258" y="320189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4582258" y="247506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6742258" y="2475060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4563208" y="462993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6723208" y="4624802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11828" y="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 freeze-OD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3208" y="8792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Freeze-OD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7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/>
          </p:nvPr>
        </p:nvGraphicFramePr>
        <p:xfrm>
          <a:off x="106951" y="30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2266951" y="30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106951" y="246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2266951" y="246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106951" y="462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/>
          </p:nvPr>
        </p:nvGraphicFramePr>
        <p:xfrm>
          <a:off x="2266951" y="462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45632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차트 10"/>
          <p:cNvGraphicFramePr>
            <a:graphicFrameLocks/>
          </p:cNvGraphicFramePr>
          <p:nvPr>
            <p:extLst/>
          </p:nvPr>
        </p:nvGraphicFramePr>
        <p:xfrm>
          <a:off x="4563208" y="30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6723208" y="30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/>
          </p:nvPr>
        </p:nvGraphicFramePr>
        <p:xfrm>
          <a:off x="4563207" y="246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/>
          </p:nvPr>
        </p:nvGraphicFramePr>
        <p:xfrm>
          <a:off x="6723208" y="246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4563206" y="455153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/>
          </p:nvPr>
        </p:nvGraphicFramePr>
        <p:xfrm>
          <a:off x="6723205" y="4628475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950" y="123809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Flu-no freeze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466" y="123809"/>
            <a:ext cx="111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Flu-freeze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07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985" y="817685"/>
            <a:ext cx="5321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실험 결과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Freeze effect</a:t>
            </a:r>
            <a:r>
              <a:rPr lang="ko-KR" altLang="en-US" smtClean="0"/>
              <a:t>는 없었다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초기 </a:t>
            </a:r>
            <a:r>
              <a:rPr lang="en-US" altLang="ko-KR" dirty="0" smtClean="0"/>
              <a:t>cell </a:t>
            </a:r>
            <a:r>
              <a:rPr lang="ko-KR" altLang="en-US" smtClean="0"/>
              <a:t>농도를 높여서 </a:t>
            </a:r>
            <a:r>
              <a:rPr lang="en-US" altLang="ko-KR" dirty="0" smtClean="0"/>
              <a:t>saturation time</a:t>
            </a:r>
            <a:r>
              <a:rPr lang="ko-KR" altLang="en-US" smtClean="0"/>
              <a:t>을 줄이자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LB</a:t>
            </a:r>
            <a:r>
              <a:rPr lang="ko-KR" altLang="en-US" smtClean="0"/>
              <a:t>로 교체해주는 </a:t>
            </a:r>
            <a:r>
              <a:rPr lang="en-US" altLang="ko-KR" dirty="0" smtClean="0"/>
              <a:t>effect</a:t>
            </a:r>
            <a:r>
              <a:rPr lang="ko-KR" altLang="en-US" smtClean="0"/>
              <a:t>를 찾아보자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6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2743200"/>
            <a:ext cx="368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이전에 정리한 자료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그래프가 보이지 않을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Freeze-dry </a:t>
            </a:r>
            <a:r>
              <a:rPr lang="ko-KR" altLang="en-US" smtClean="0"/>
              <a:t>한 상태에서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</a:t>
            </a:r>
            <a:r>
              <a:rPr lang="ko-KR" altLang="en-US" smtClean="0"/>
              <a:t>을 확인하기 위해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Freeze </a:t>
            </a:r>
            <a:r>
              <a:rPr lang="ko-KR" altLang="en-US" smtClean="0"/>
              <a:t>상황에서의 </a:t>
            </a:r>
            <a:r>
              <a:rPr lang="en-US" altLang="ko-KR" dirty="0" smtClean="0"/>
              <a:t>cell viability</a:t>
            </a:r>
            <a:r>
              <a:rPr lang="ko-KR" altLang="en-US" smtClean="0"/>
              <a:t>와 </a:t>
            </a:r>
            <a:r>
              <a:rPr lang="en-US" altLang="ko-KR" dirty="0" smtClean="0"/>
              <a:t>signal intensity </a:t>
            </a:r>
            <a:r>
              <a:rPr lang="ko-KR" altLang="en-US" smtClean="0"/>
              <a:t>를 구하고</a:t>
            </a:r>
            <a:r>
              <a:rPr lang="en-US" altLang="ko-KR" dirty="0" smtClean="0"/>
              <a:t>-</a:t>
            </a:r>
            <a:r>
              <a:rPr lang="ko-KR" altLang="en-US" smtClean="0"/>
              <a:t>실험실 조건에서 사용가능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2. 1</a:t>
            </a:r>
            <a:r>
              <a:rPr lang="ko-KR" altLang="en-US" smtClean="0"/>
              <a:t>에서 확인한 조건으로 </a:t>
            </a:r>
            <a:r>
              <a:rPr lang="en-US" altLang="ko-KR" dirty="0" smtClean="0"/>
              <a:t>freeze-dry</a:t>
            </a:r>
            <a:r>
              <a:rPr lang="ko-KR" altLang="en-US" smtClean="0"/>
              <a:t>를 하여 최종적으로 </a:t>
            </a:r>
            <a:r>
              <a:rPr lang="en-US" altLang="ko-KR" dirty="0" smtClean="0"/>
              <a:t>GESS</a:t>
            </a:r>
            <a:r>
              <a:rPr lang="ko-KR" altLang="en-US" smtClean="0"/>
              <a:t>를 유해물질 감지에 유용한 </a:t>
            </a:r>
            <a:r>
              <a:rPr lang="en-US" altLang="ko-KR" dirty="0" smtClean="0"/>
              <a:t>potable sensor</a:t>
            </a:r>
            <a:r>
              <a:rPr lang="ko-KR" altLang="en-US" smtClean="0"/>
              <a:t>로서 사용한다</a:t>
            </a:r>
            <a:r>
              <a:rPr lang="en-US" altLang="ko-KR" dirty="0" smtClean="0"/>
              <a:t>.-3D print</a:t>
            </a:r>
            <a:r>
              <a:rPr lang="ko-KR" altLang="en-US" smtClean="0"/>
              <a:t>와 연결된 작업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 vitro (cell-free system) </a:t>
            </a:r>
            <a:r>
              <a:rPr lang="ko-KR" altLang="en-US" smtClean="0"/>
              <a:t>환경에서 </a:t>
            </a:r>
            <a:r>
              <a:rPr lang="en-US" altLang="ko-KR" dirty="0" smtClean="0"/>
              <a:t>high quality</a:t>
            </a:r>
            <a:r>
              <a:rPr lang="ko-KR" altLang="en-US" smtClean="0"/>
              <a:t>의 </a:t>
            </a:r>
            <a:r>
              <a:rPr lang="en-US" altLang="ko-KR" dirty="0" smtClean="0"/>
              <a:t>signal</a:t>
            </a:r>
            <a:r>
              <a:rPr lang="ko-KR" altLang="en-US" smtClean="0"/>
              <a:t>이 나온다면 중지될 수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실험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Freeze </a:t>
            </a:r>
            <a:r>
              <a:rPr lang="ko-KR" altLang="en-US" smtClean="0"/>
              <a:t>상태에서 </a:t>
            </a:r>
            <a:r>
              <a:rPr lang="en-US" altLang="ko-KR" dirty="0" smtClean="0"/>
              <a:t>signal</a:t>
            </a:r>
            <a:r>
              <a:rPr lang="ko-KR" altLang="en-US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smtClean="0"/>
              <a:t>개의 다른 </a:t>
            </a:r>
            <a:r>
              <a:rPr lang="en-US" altLang="ko-KR" dirty="0" smtClean="0"/>
              <a:t>condition </a:t>
            </a:r>
            <a:r>
              <a:rPr lang="ko-KR" altLang="en-US" smtClean="0"/>
              <a:t>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condition </a:t>
            </a:r>
            <a:r>
              <a:rPr lang="ko-KR" altLang="en-US" smtClean="0"/>
              <a:t>에 따른 </a:t>
            </a:r>
            <a:r>
              <a:rPr lang="en-US" altLang="ko-KR" dirty="0" smtClean="0"/>
              <a:t>15%  glycerol stock </a:t>
            </a:r>
            <a:r>
              <a:rPr lang="ko-KR" altLang="en-US" smtClean="0"/>
              <a:t>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Liquid nitrogen </a:t>
            </a:r>
            <a:r>
              <a:rPr lang="ko-KR" altLang="en-US" smtClean="0"/>
              <a:t>을 이용하여 급속 냉각 후 </a:t>
            </a:r>
            <a:r>
              <a:rPr lang="en-US" altLang="ko-KR" dirty="0" smtClean="0"/>
              <a:t>-70</a:t>
            </a:r>
            <a:r>
              <a:rPr lang="ko-KR" altLang="en-US" smtClean="0"/>
              <a:t>도에서 </a:t>
            </a:r>
            <a:r>
              <a:rPr lang="en-US" altLang="ko-KR" dirty="0" smtClean="0"/>
              <a:t>24 h </a:t>
            </a:r>
            <a:r>
              <a:rPr lang="ko-KR" altLang="en-US" smtClean="0"/>
              <a:t>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남은 샘플들을 이용하여 컨트롤로써 형광을 분석</a:t>
            </a:r>
            <a:r>
              <a:rPr lang="en-US" altLang="ko-KR" dirty="0" smtClean="0"/>
              <a:t>, </a:t>
            </a:r>
            <a:r>
              <a:rPr lang="ko-KR" altLang="en-US" smtClean="0"/>
              <a:t>차후 냉동한 샘플과 비교하여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3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Cell stock condition (5 type)-</a:t>
            </a:r>
            <a:r>
              <a:rPr lang="ko-KR" altLang="en-US" u="sng" smtClean="0"/>
              <a:t>모든 배지</a:t>
            </a:r>
            <a:r>
              <a:rPr lang="ko-KR" altLang="en-US" smtClean="0"/>
              <a:t>에 항생제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250 ml flask</a:t>
            </a:r>
            <a:r>
              <a:rPr lang="ko-KR" altLang="en-US" smtClean="0"/>
              <a:t>에 </a:t>
            </a:r>
            <a:r>
              <a:rPr lang="en-US" altLang="ko-KR" dirty="0" smtClean="0"/>
              <a:t>20 ml LB</a:t>
            </a:r>
            <a:r>
              <a:rPr lang="ko-KR" altLang="en-US" smtClean="0"/>
              <a:t>에 </a:t>
            </a:r>
            <a:r>
              <a:rPr lang="en-US" altLang="ko-KR" dirty="0" smtClean="0"/>
              <a:t>1% seed</a:t>
            </a:r>
            <a:r>
              <a:rPr lang="ko-KR" altLang="en-US" smtClean="0"/>
              <a:t>를 접종한 후 </a:t>
            </a:r>
            <a:r>
              <a:rPr lang="en-US" altLang="ko-KR" dirty="0" smtClean="0"/>
              <a:t>37</a:t>
            </a:r>
            <a:r>
              <a:rPr lang="ko-KR" altLang="en-US" smtClean="0"/>
              <a:t>도 </a:t>
            </a:r>
            <a:r>
              <a:rPr lang="en-US" altLang="ko-KR" dirty="0" smtClean="0"/>
              <a:t>200 rpm</a:t>
            </a:r>
            <a:r>
              <a:rPr lang="ko-KR" altLang="en-US" smtClean="0"/>
              <a:t>에서 </a:t>
            </a:r>
            <a:r>
              <a:rPr lang="en-US" altLang="ko-KR" dirty="0" smtClean="0"/>
              <a:t>2.5</a:t>
            </a:r>
            <a:r>
              <a:rPr lang="ko-KR" altLang="en-US" smtClean="0"/>
              <a:t>시간 배양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OD</a:t>
            </a:r>
            <a:r>
              <a:rPr lang="ko-KR" altLang="en-US" smtClean="0"/>
              <a:t>확인 후 각 </a:t>
            </a:r>
            <a:r>
              <a:rPr lang="en-US" altLang="ko-KR" dirty="0" smtClean="0"/>
              <a:t>type</a:t>
            </a:r>
            <a:r>
              <a:rPr lang="ko-KR" altLang="en-US" smtClean="0"/>
              <a:t>에 맞추어 샘플 준비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</a:t>
            </a:r>
            <a:r>
              <a:rPr lang="ko-KR" altLang="en-US" smtClean="0"/>
              <a:t>키워진 </a:t>
            </a:r>
            <a:r>
              <a:rPr lang="en-US" altLang="ko-KR" dirty="0" smtClean="0"/>
              <a:t>cell</a:t>
            </a:r>
            <a:r>
              <a:rPr lang="ko-KR" altLang="en-US"/>
              <a:t> </a:t>
            </a:r>
            <a:r>
              <a:rPr lang="ko-KR" altLang="en-US" smtClean="0"/>
              <a:t>그대로를 </a:t>
            </a:r>
            <a:r>
              <a:rPr lang="en-US" altLang="ko-KR" dirty="0" smtClean="0"/>
              <a:t>15% glycerol stock</a:t>
            </a:r>
            <a:r>
              <a:rPr lang="ko-KR" altLang="en-US" smtClean="0"/>
              <a:t>으로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2. 3000 rpm</a:t>
            </a:r>
            <a:r>
              <a:rPr lang="ko-KR" altLang="en-US" smtClean="0"/>
              <a:t>에 </a:t>
            </a:r>
            <a:r>
              <a:rPr lang="en-US" altLang="ko-KR" dirty="0" smtClean="0"/>
              <a:t>10</a:t>
            </a:r>
            <a:r>
              <a:rPr lang="ko-KR" altLang="en-US" smtClean="0"/>
              <a:t>분 </a:t>
            </a:r>
            <a:r>
              <a:rPr lang="en-US" altLang="ko-KR" dirty="0" smtClean="0"/>
              <a:t>centrifuge</a:t>
            </a:r>
            <a:r>
              <a:rPr lang="ko-KR" altLang="en-US" smtClean="0"/>
              <a:t>후 상층액을 버린 후 동일 볼륨의 </a:t>
            </a:r>
            <a:r>
              <a:rPr lang="en-US" altLang="ko-KR" dirty="0" smtClean="0"/>
              <a:t>LB</a:t>
            </a:r>
            <a:r>
              <a:rPr lang="ko-KR" altLang="en-US" smtClean="0"/>
              <a:t>로 희석 </a:t>
            </a:r>
            <a:r>
              <a:rPr lang="en-US" altLang="ko-KR" dirty="0" smtClean="0"/>
              <a:t>(20 ml)</a:t>
            </a:r>
            <a:r>
              <a:rPr lang="ko-KR" altLang="en-US" smtClean="0"/>
              <a:t>로 한 것을 </a:t>
            </a:r>
            <a:r>
              <a:rPr lang="en-US" altLang="ko-KR" dirty="0" smtClean="0"/>
              <a:t>15% glycerol stock</a:t>
            </a:r>
            <a:r>
              <a:rPr lang="ko-KR" altLang="en-US" smtClean="0"/>
              <a:t>으로 만듬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3. 2</a:t>
            </a:r>
            <a:r>
              <a:rPr lang="ko-KR" altLang="en-US" smtClean="0"/>
              <a:t>와 같이 원심 분리 후 </a:t>
            </a:r>
            <a:r>
              <a:rPr lang="en-US" altLang="ko-KR" dirty="0" smtClean="0"/>
              <a:t>1/10 </a:t>
            </a:r>
            <a:r>
              <a:rPr lang="ko-KR" altLang="en-US" smtClean="0"/>
              <a:t>볼륨으로 </a:t>
            </a:r>
            <a:r>
              <a:rPr lang="en-US" altLang="ko-KR" dirty="0" smtClean="0"/>
              <a:t>LB</a:t>
            </a:r>
            <a:r>
              <a:rPr lang="ko-KR" altLang="en-US" smtClean="0"/>
              <a:t>로 희석 </a:t>
            </a:r>
            <a:r>
              <a:rPr lang="en-US" altLang="ko-KR" dirty="0" smtClean="0"/>
              <a:t>(2 ml)</a:t>
            </a:r>
            <a:r>
              <a:rPr lang="ko-KR" altLang="en-US" smtClean="0"/>
              <a:t>한 것을 </a:t>
            </a:r>
            <a:r>
              <a:rPr lang="en-US" altLang="ko-KR" dirty="0" smtClean="0"/>
              <a:t>15% glycerol stock</a:t>
            </a:r>
            <a:r>
              <a:rPr lang="ko-KR" altLang="en-US" smtClean="0"/>
              <a:t>으로 만듬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4. 2</a:t>
            </a:r>
            <a:r>
              <a:rPr lang="ko-KR" altLang="en-US" smtClean="0"/>
              <a:t>와 같이 원심 분리 후 동일 볼륨의 </a:t>
            </a:r>
            <a:r>
              <a:rPr lang="en-US" altLang="ko-KR" dirty="0" smtClean="0"/>
              <a:t>M9</a:t>
            </a:r>
            <a:r>
              <a:rPr lang="ko-KR" altLang="en-US" smtClean="0"/>
              <a:t> </a:t>
            </a:r>
            <a:r>
              <a:rPr lang="en-US" altLang="ko-KR" dirty="0" smtClean="0"/>
              <a:t>0.1% sodium acetate</a:t>
            </a:r>
            <a:r>
              <a:rPr lang="ko-KR" altLang="en-US" smtClean="0"/>
              <a:t> </a:t>
            </a:r>
            <a:r>
              <a:rPr lang="en-US" altLang="ko-KR" dirty="0" smtClean="0"/>
              <a:t>media</a:t>
            </a:r>
            <a:r>
              <a:rPr lang="ko-KR" altLang="en-US" smtClean="0"/>
              <a:t>로 희석 </a:t>
            </a:r>
            <a:r>
              <a:rPr lang="en-US" altLang="ko-KR" dirty="0" smtClean="0"/>
              <a:t>(20 ml)</a:t>
            </a:r>
            <a:r>
              <a:rPr lang="ko-KR" altLang="en-US" smtClean="0"/>
              <a:t>한 것을 </a:t>
            </a:r>
            <a:r>
              <a:rPr lang="en-US" altLang="ko-KR" dirty="0" smtClean="0"/>
              <a:t>15% glycerol stock</a:t>
            </a:r>
            <a:r>
              <a:rPr lang="ko-KR" altLang="en-US" smtClean="0"/>
              <a:t>으로 만듬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5. 2</a:t>
            </a:r>
            <a:r>
              <a:rPr lang="ko-KR" altLang="en-US" smtClean="0"/>
              <a:t>와 같이 원심 분리 후 </a:t>
            </a:r>
            <a:r>
              <a:rPr lang="en-US" altLang="ko-KR" dirty="0" smtClean="0"/>
              <a:t>1/10 </a:t>
            </a:r>
            <a:r>
              <a:rPr lang="ko-KR" altLang="en-US" smtClean="0"/>
              <a:t>볼륨으로 </a:t>
            </a:r>
            <a:r>
              <a:rPr lang="en-US" altLang="ko-KR" dirty="0" smtClean="0"/>
              <a:t>M9 0.1% sodium acetate media</a:t>
            </a:r>
            <a:r>
              <a:rPr lang="ko-KR" altLang="en-US" smtClean="0"/>
              <a:t>로 희석 </a:t>
            </a:r>
            <a:r>
              <a:rPr lang="en-US" altLang="ko-KR" dirty="0" smtClean="0"/>
              <a:t>(2 ml)</a:t>
            </a:r>
            <a:r>
              <a:rPr lang="ko-KR" altLang="en-US" smtClean="0"/>
              <a:t>한 것을 </a:t>
            </a:r>
            <a:r>
              <a:rPr lang="en-US" altLang="ko-KR" dirty="0" smtClean="0"/>
              <a:t>15% glycerol stock</a:t>
            </a:r>
            <a:r>
              <a:rPr lang="ko-KR" altLang="en-US" smtClean="0"/>
              <a:t>으로 만듬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Control signal(deep freeze</a:t>
            </a:r>
            <a:r>
              <a:rPr lang="ko-KR" altLang="en-US" smtClean="0"/>
              <a:t>에 넣기 전 샘플</a:t>
            </a:r>
            <a:r>
              <a:rPr lang="en-US" altLang="ko-KR" dirty="0" smtClean="0"/>
              <a:t>-glycerol</a:t>
            </a:r>
            <a:r>
              <a:rPr lang="ko-KR" altLang="en-US" smtClean="0"/>
              <a:t>을 처리하지 않음</a:t>
            </a:r>
            <a:r>
              <a:rPr lang="en-US" altLang="ko-KR" dirty="0" smtClean="0"/>
              <a:t>) </a:t>
            </a:r>
            <a:r>
              <a:rPr lang="ko-KR" altLang="en-US" smtClean="0"/>
              <a:t>확인 </a:t>
            </a:r>
            <a:r>
              <a:rPr lang="en-US" altLang="ko-KR" dirty="0" smtClean="0"/>
              <a:t>(6 condition)-96 well plate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smtClean="0"/>
              <a:t>를 한</a:t>
            </a:r>
            <a:r>
              <a:rPr lang="en-US" altLang="ko-KR" dirty="0" smtClean="0"/>
              <a:t> 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r>
              <a:rPr lang="en-US" altLang="ko-KR" u="sng" dirty="0" smtClean="0"/>
              <a:t>(LB)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r>
              <a:rPr lang="en-US" altLang="ko-KR" u="sng" dirty="0" smtClean="0"/>
              <a:t>(LB-LB)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번 샘플 </a:t>
            </a:r>
            <a:r>
              <a:rPr lang="en-US" altLang="ko-KR" dirty="0" smtClean="0"/>
              <a:t>20 </a:t>
            </a:r>
            <a:r>
              <a:rPr lang="en-US" altLang="ko-KR" dirty="0" err="1" smtClean="0"/>
              <a:t>ul</a:t>
            </a:r>
            <a:r>
              <a:rPr lang="ko-KR" altLang="en-US" smtClean="0"/>
              <a:t>에 </a:t>
            </a:r>
            <a:r>
              <a:rPr lang="en-US" altLang="ko-KR" dirty="0" smtClean="0"/>
              <a:t>0.1% sodium acetate M9 </a:t>
            </a:r>
            <a:r>
              <a:rPr lang="ko-KR" altLang="en-US" smtClean="0"/>
              <a:t>배지 </a:t>
            </a:r>
            <a:r>
              <a:rPr lang="en-US" altLang="ko-KR" dirty="0" smtClean="0"/>
              <a:t>180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넣고 한</a:t>
            </a:r>
            <a:r>
              <a:rPr lang="en-US" altLang="ko-KR" dirty="0" smtClean="0"/>
              <a:t> 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(LB-LB-M9</a:t>
            </a:r>
            <a:r>
              <a:rPr lang="en-US" altLang="ko-KR" u="sng" dirty="0" smtClean="0"/>
              <a:t>)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smtClean="0"/>
              <a:t>번 샘플 </a:t>
            </a:r>
            <a:r>
              <a:rPr lang="en-US" altLang="ko-KR" dirty="0" smtClean="0"/>
              <a:t>20 </a:t>
            </a:r>
            <a:r>
              <a:rPr lang="en-US" altLang="ko-KR" dirty="0" err="1" smtClean="0"/>
              <a:t>ul</a:t>
            </a:r>
            <a:r>
              <a:rPr lang="ko-KR" altLang="en-US" smtClean="0"/>
              <a:t>에 </a:t>
            </a:r>
            <a:r>
              <a:rPr lang="en-US" altLang="ko-KR" dirty="0" smtClean="0"/>
              <a:t>LB </a:t>
            </a:r>
            <a:r>
              <a:rPr lang="ko-KR" altLang="en-US" smtClean="0"/>
              <a:t>배지</a:t>
            </a:r>
            <a:r>
              <a:rPr lang="en-US" altLang="ko-KR" dirty="0"/>
              <a:t> </a:t>
            </a:r>
            <a:r>
              <a:rPr lang="en-US" altLang="ko-KR" dirty="0" smtClean="0"/>
              <a:t>180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넣고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r>
              <a:rPr lang="en-US" altLang="ko-KR" u="sng" dirty="0" smtClean="0"/>
              <a:t>(LB-LB-LB)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smtClean="0"/>
              <a:t>번 샘플 </a:t>
            </a:r>
            <a:r>
              <a:rPr lang="en-US" altLang="ko-KR" dirty="0" smtClean="0"/>
              <a:t>200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r>
              <a:rPr lang="en-US" altLang="ko-KR" u="sng" dirty="0" smtClean="0"/>
              <a:t>(LB-M9) 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smtClean="0"/>
              <a:t>번 샘플 </a:t>
            </a:r>
            <a:r>
              <a:rPr lang="en-US" altLang="ko-KR" dirty="0" smtClean="0"/>
              <a:t>20 </a:t>
            </a:r>
            <a:r>
              <a:rPr lang="en-US" altLang="ko-KR" dirty="0" err="1" smtClean="0"/>
              <a:t>ul</a:t>
            </a:r>
            <a:r>
              <a:rPr lang="ko-KR" altLang="en-US" smtClean="0"/>
              <a:t>에 </a:t>
            </a:r>
            <a:r>
              <a:rPr lang="en-US" altLang="ko-KR" dirty="0" smtClean="0"/>
              <a:t>0.1% sodium acetate M9 </a:t>
            </a:r>
            <a:r>
              <a:rPr lang="ko-KR" altLang="en-US" smtClean="0"/>
              <a:t>배지 </a:t>
            </a:r>
            <a:r>
              <a:rPr lang="en-US" altLang="ko-KR" dirty="0" smtClean="0"/>
              <a:t>180 </a:t>
            </a:r>
            <a:r>
              <a:rPr lang="en-US" altLang="ko-KR" dirty="0" err="1" smtClean="0"/>
              <a:t>ul</a:t>
            </a:r>
            <a:r>
              <a:rPr lang="ko-KR" altLang="en-US" smtClean="0"/>
              <a:t>를 넣고 한 </a:t>
            </a:r>
            <a:r>
              <a:rPr lang="en-US" altLang="ko-KR" dirty="0" smtClean="0"/>
              <a:t>well</a:t>
            </a:r>
            <a:r>
              <a:rPr lang="ko-KR" altLang="en-US" smtClean="0"/>
              <a:t>에 넣는다</a:t>
            </a:r>
            <a:r>
              <a:rPr lang="en-US" altLang="ko-KR" dirty="0" smtClean="0"/>
              <a:t>. </a:t>
            </a:r>
            <a:r>
              <a:rPr lang="en-US" altLang="ko-KR" u="sng" dirty="0" smtClean="0"/>
              <a:t>(LB-M9-M9)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well</a:t>
            </a:r>
            <a:r>
              <a:rPr lang="ko-KR" altLang="en-US" smtClean="0"/>
              <a:t>에 </a:t>
            </a:r>
            <a:r>
              <a:rPr lang="en-US" altLang="ko-KR" dirty="0" smtClean="0"/>
              <a:t> DW, 1% 10 </a:t>
            </a:r>
            <a:r>
              <a:rPr lang="en-US" altLang="ko-KR" dirty="0" err="1" smtClean="0"/>
              <a:t>uM</a:t>
            </a:r>
            <a:r>
              <a:rPr lang="ko-KR" altLang="en-US"/>
              <a:t> </a:t>
            </a:r>
            <a:r>
              <a:rPr lang="en-US" altLang="ko-KR" dirty="0" smtClean="0"/>
              <a:t>phenol, 100 </a:t>
            </a:r>
            <a:r>
              <a:rPr lang="en-US" altLang="ko-KR" dirty="0" err="1" smtClean="0"/>
              <a:t>uM</a:t>
            </a:r>
            <a:r>
              <a:rPr lang="en-US" altLang="ko-KR" dirty="0" smtClean="0"/>
              <a:t> phenol </a:t>
            </a:r>
            <a:r>
              <a:rPr lang="ko-KR" altLang="en-US" smtClean="0"/>
              <a:t>을 처리한</a:t>
            </a:r>
            <a:r>
              <a:rPr lang="en-US" altLang="ko-KR" dirty="0"/>
              <a:t> </a:t>
            </a:r>
            <a:r>
              <a:rPr lang="ko-KR" altLang="en-US" smtClean="0"/>
              <a:t>것과 아무처리도 하지 않은 것을 만든 후 </a:t>
            </a:r>
            <a:r>
              <a:rPr lang="en-US" altLang="ko-KR" dirty="0" smtClean="0"/>
              <a:t>37</a:t>
            </a:r>
            <a:r>
              <a:rPr lang="ko-KR" altLang="en-US" smtClean="0"/>
              <a:t>도 </a:t>
            </a:r>
            <a:r>
              <a:rPr lang="en-US" altLang="ko-KR" dirty="0" smtClean="0"/>
              <a:t>600 rpm</a:t>
            </a:r>
            <a:r>
              <a:rPr lang="ko-KR" altLang="en-US" smtClean="0"/>
              <a:t>의 </a:t>
            </a:r>
            <a:r>
              <a:rPr lang="en-US" altLang="ko-KR" dirty="0" err="1" smtClean="0"/>
              <a:t>thermomix</a:t>
            </a:r>
            <a:r>
              <a:rPr lang="ko-KR" altLang="en-US" smtClean="0"/>
              <a:t>로 반응 시킨 후 </a:t>
            </a:r>
            <a:r>
              <a:rPr lang="en-US" altLang="ko-KR" dirty="0" smtClean="0"/>
              <a:t>0h, 3h, 6h, 9h, 19h</a:t>
            </a:r>
            <a:r>
              <a:rPr lang="ko-KR" altLang="en-US" smtClean="0"/>
              <a:t>에서의 형광값과 </a:t>
            </a:r>
            <a:r>
              <a:rPr lang="en-US" altLang="ko-KR" dirty="0" smtClean="0"/>
              <a:t>OD</a:t>
            </a:r>
            <a:r>
              <a:rPr lang="ko-KR" altLang="en-US" smtClean="0"/>
              <a:t>를 비교하여 </a:t>
            </a:r>
            <a:r>
              <a:rPr lang="en-US" altLang="ko-KR" dirty="0" smtClean="0"/>
              <a:t>control</a:t>
            </a:r>
            <a:r>
              <a:rPr lang="ko-KR" altLang="en-US" smtClean="0"/>
              <a:t>로 삼는다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80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2780</Words>
  <Application>Microsoft Office PowerPoint</Application>
  <PresentationFormat>화면 슬라이드 쇼(4:3)</PresentationFormat>
  <Paragraphs>411</Paragraphs>
  <Slides>42</Slides>
  <Notes>1</Notes>
  <HiddenSlides>1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Wingdings</vt:lpstr>
      <vt:lpstr>Office 테마</vt:lpstr>
      <vt:lpstr>SPW 12.0 Graph</vt:lpstr>
      <vt:lpstr>SigmaPlot 12.0 Graph</vt:lpstr>
      <vt:lpstr>PowerPoint 프레젠테이션</vt:lpstr>
      <vt:lpstr>Stock condition optimization</vt:lpstr>
      <vt:lpstr>Genetic circuit based biosensor- Rapid reaction</vt:lpstr>
      <vt:lpstr>PowerPoint 프레젠테이션</vt:lpstr>
      <vt:lpstr>PowerPoint 프레젠테이션</vt:lpstr>
      <vt:lpstr>실험목표</vt:lpstr>
      <vt:lpstr>세부 실험 목표</vt:lpstr>
      <vt:lpstr>실험방법</vt:lpstr>
      <vt:lpstr>실험방법</vt:lpstr>
      <vt:lpstr>실험방법</vt:lpstr>
      <vt:lpstr>실험 결과 (no-freeze)</vt:lpstr>
      <vt:lpstr>실험결과 (no-freeze)</vt:lpstr>
      <vt:lpstr>실험결과 (freeze)</vt:lpstr>
      <vt:lpstr>실험결과 (freeze)</vt:lpstr>
      <vt:lpstr>실험결과 (freeze)</vt:lpstr>
      <vt:lpstr>결과 토의</vt:lpstr>
      <vt:lpstr>결과 토의</vt:lpstr>
      <vt:lpstr>실험목표</vt:lpstr>
      <vt:lpstr>세부 실험 목표</vt:lpstr>
      <vt:lpstr>실험방법</vt:lpstr>
      <vt:lpstr>실험방법</vt:lpstr>
      <vt:lpstr>실험방법</vt:lpstr>
      <vt:lpstr>세부 실험 목표</vt:lpstr>
      <vt:lpstr>실험결과 (no-freeze, 농축 200)</vt:lpstr>
      <vt:lpstr>실험결과 (no-freeze, 농축 200) </vt:lpstr>
      <vt:lpstr>실험결과 (no-freeze, 농축 20)</vt:lpstr>
      <vt:lpstr>실험결과 (no-freeze, 농축 20) </vt:lpstr>
      <vt:lpstr>실험결과 (freeze, 농축 200)</vt:lpstr>
      <vt:lpstr>실험결과 (freeze, 농축 200) </vt:lpstr>
      <vt:lpstr>실험결과 (freeze, 농축 20)</vt:lpstr>
      <vt:lpstr>실험결과 (freeze, 농축 20) </vt:lpstr>
      <vt:lpstr>실험목표</vt:lpstr>
      <vt:lpstr>세부 실험 목표</vt:lpstr>
      <vt:lpstr>PowerPoint 프레젠테이션</vt:lpstr>
      <vt:lpstr>실험목표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2019-08-11T13:24:14Z</dcterms:created>
  <dcterms:modified xsi:type="dcterms:W3CDTF">2019-08-11T14:40:32Z</dcterms:modified>
</cp:coreProperties>
</file>