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75" d="100"/>
          <a:sy n="75" d="100"/>
        </p:scale>
        <p:origin x="1671" y="8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3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1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1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3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5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4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E4B0-63A6-4851-B76D-9F6DA112B70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44427"/>
              </p:ext>
            </p:extLst>
          </p:nvPr>
        </p:nvGraphicFramePr>
        <p:xfrm>
          <a:off x="673761" y="1455761"/>
          <a:ext cx="2538661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igem_team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team_name</a:t>
                      </a:r>
                      <a:r>
                        <a:rPr lang="en-US" altLang="ko-KR" dirty="0" smtClean="0"/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project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year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wiki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76555"/>
              </p:ext>
            </p:extLst>
          </p:nvPr>
        </p:nvGraphicFramePr>
        <p:xfrm>
          <a:off x="5149513" y="1455761"/>
          <a:ext cx="251460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igem_part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BBid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backbone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team_name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51376"/>
              </p:ext>
            </p:extLst>
          </p:nvPr>
        </p:nvGraphicFramePr>
        <p:xfrm>
          <a:off x="9601204" y="1455761"/>
          <a:ext cx="2502565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0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igem_obs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strain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incubhr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incubtemps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 rot="10800000">
            <a:off x="7664114" y="3886201"/>
            <a:ext cx="1937091" cy="1443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10800000">
            <a:off x="3212423" y="2382254"/>
            <a:ext cx="1937091" cy="185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9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02366" y="156291"/>
          <a:ext cx="2538661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igem_team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team_name</a:t>
                      </a:r>
                      <a:r>
                        <a:rPr lang="en-US" altLang="ko-KR" dirty="0" smtClean="0"/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project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year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wiki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2152"/>
              </p:ext>
            </p:extLst>
          </p:nvPr>
        </p:nvGraphicFramePr>
        <p:xfrm>
          <a:off x="1112918" y="3112449"/>
          <a:ext cx="3013914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1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igem_part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BBid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backbone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device_name</a:t>
                      </a:r>
                      <a:r>
                        <a:rPr lang="en-US" altLang="ko-KR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team_name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3386"/>
              </p:ext>
            </p:extLst>
          </p:nvPr>
        </p:nvGraphicFramePr>
        <p:xfrm>
          <a:off x="9336506" y="1455761"/>
          <a:ext cx="2767264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igem_obs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strain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incubhr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incubtemps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device_name</a:t>
                      </a:r>
                      <a:r>
                        <a:rPr lang="en-US" altLang="ko-KR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27522"/>
              </p:ext>
            </p:extLst>
          </p:nvPr>
        </p:nvGraphicFramePr>
        <p:xfrm>
          <a:off x="5245768" y="926372"/>
          <a:ext cx="2872539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72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device_name</a:t>
                      </a:r>
                      <a:r>
                        <a:rPr lang="en-US" altLang="ko-KR" sz="1800" b="0" i="0" kern="1200" baseline="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 smtClean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8226591" y="1900989"/>
            <a:ext cx="1109916" cy="347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126832" y="1900989"/>
            <a:ext cx="1010652" cy="365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409074" y="4788568"/>
            <a:ext cx="703844" cy="1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97042" y="1191126"/>
            <a:ext cx="0" cy="364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09074" y="1106905"/>
            <a:ext cx="493292" cy="1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63751" y="1531657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68486" y="857888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9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2366" y="156291"/>
          <a:ext cx="2538661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igem_team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team_name</a:t>
                      </a:r>
                      <a:r>
                        <a:rPr lang="en-US" altLang="ko-KR" dirty="0" smtClean="0"/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project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year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wiki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61511"/>
              </p:ext>
            </p:extLst>
          </p:nvPr>
        </p:nvGraphicFramePr>
        <p:xfrm>
          <a:off x="811240" y="3112449"/>
          <a:ext cx="3013914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1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igem_part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BBid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backbone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strike="sng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device_name</a:t>
                      </a:r>
                      <a:r>
                        <a:rPr lang="en-US" altLang="ko-KR" sz="1800" b="0" i="0" strike="sng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strike="sng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team_name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46094"/>
              </p:ext>
            </p:extLst>
          </p:nvPr>
        </p:nvGraphicFramePr>
        <p:xfrm>
          <a:off x="9336506" y="1455761"/>
          <a:ext cx="2767264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igem_obs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strain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incubhr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incubtemps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device_name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3858"/>
              </p:ext>
            </p:extLst>
          </p:nvPr>
        </p:nvGraphicFramePr>
        <p:xfrm>
          <a:off x="5354051" y="3112449"/>
          <a:ext cx="2872539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72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device_name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 flipV="1">
            <a:off x="8326633" y="3982453"/>
            <a:ext cx="1009874" cy="139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933062" y="4066675"/>
            <a:ext cx="1320946" cy="14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410744" y="5159069"/>
            <a:ext cx="400495" cy="74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397042" y="1191127"/>
            <a:ext cx="6016" cy="396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09074" y="1106905"/>
            <a:ext cx="493292" cy="1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41129" y="3697343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68486" y="857888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82491" y="5535340"/>
            <a:ext cx="412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M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86605" y="572000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0615" y="7147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051" y="190143"/>
            <a:ext cx="2651140" cy="231575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8226590" y="3336122"/>
            <a:ext cx="537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(M)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940246" y="5347789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22434" y="4801009"/>
            <a:ext cx="412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0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9" y="858541"/>
            <a:ext cx="9378591" cy="23298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96049" y="344723"/>
            <a:ext cx="122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igem_part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47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71450" y="63500"/>
            <a:ext cx="12020550" cy="663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2366" y="156291"/>
          <a:ext cx="2538661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igem_team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team_name</a:t>
                      </a:r>
                      <a:r>
                        <a:rPr lang="en-US" altLang="ko-KR" dirty="0" smtClean="0"/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project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year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wiki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01382"/>
              </p:ext>
            </p:extLst>
          </p:nvPr>
        </p:nvGraphicFramePr>
        <p:xfrm>
          <a:off x="811240" y="3112449"/>
          <a:ext cx="3013914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1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igem_part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BBid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backbone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device_id</a:t>
                      </a:r>
                      <a:r>
                        <a:rPr lang="en-US" altLang="ko-KR" sz="1800" b="0" i="0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(character)</a:t>
                      </a:r>
                      <a:endParaRPr lang="en-US" altLang="ko-KR" sz="1800" b="0" i="0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team_id</a:t>
                      </a:r>
                      <a:r>
                        <a:rPr lang="en-US" altLang="ko-KR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9083"/>
              </p:ext>
            </p:extLst>
          </p:nvPr>
        </p:nvGraphicFramePr>
        <p:xfrm>
          <a:off x="9336506" y="1455761"/>
          <a:ext cx="2767264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igem_obs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strain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incubhr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incubtemps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device_id</a:t>
                      </a:r>
                      <a:r>
                        <a:rPr lang="en-US" altLang="ko-KR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</a:t>
                      </a:r>
                      <a:r>
                        <a:rPr lang="en-US" altLang="ko-KR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51718"/>
              </p:ext>
            </p:extLst>
          </p:nvPr>
        </p:nvGraphicFramePr>
        <p:xfrm>
          <a:off x="5152875" y="1709718"/>
          <a:ext cx="2939177" cy="175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3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device_name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part_combination</a:t>
                      </a:r>
                      <a:r>
                        <a:rPr lang="en-US" altLang="ko-KR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(character)</a:t>
                      </a:r>
                      <a:endParaRPr lang="en-US" altLang="ko-KR" sz="1800" b="0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 flipV="1">
            <a:off x="8103493" y="2202110"/>
            <a:ext cx="1233014" cy="317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933062" y="2273417"/>
            <a:ext cx="1115115" cy="326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410744" y="5159069"/>
            <a:ext cx="400495" cy="74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397042" y="1191127"/>
            <a:ext cx="6016" cy="396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09074" y="1106905"/>
            <a:ext cx="493292" cy="1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44565" y="197506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62345" y="5014162"/>
            <a:ext cx="3551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A, B, C, D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igem_part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</a:t>
            </a:r>
            <a:endParaRPr lang="en-US" altLang="ko-KR" dirty="0" smtClean="0"/>
          </a:p>
          <a:p>
            <a:r>
              <a:rPr lang="en-US" altLang="ko-KR" dirty="0" smtClean="0"/>
              <a:t>1, 3, 5, 6 id</a:t>
            </a:r>
            <a:r>
              <a:rPr lang="ko-KR" altLang="en-US" dirty="0" smtClean="0"/>
              <a:t>를 가지고 있으면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882491" y="5535340"/>
            <a:ext cx="412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M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0615" y="7147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119886" y="197506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940246" y="5347789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98748" y="3793169"/>
            <a:ext cx="16265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프로모터 </a:t>
            </a:r>
            <a:r>
              <a:rPr lang="en-US" altLang="ko-KR" dirty="0" smtClean="0"/>
              <a:t>A, </a:t>
            </a:r>
          </a:p>
          <a:p>
            <a:r>
              <a:rPr lang="en-US" altLang="ko-KR" dirty="0" smtClean="0"/>
              <a:t>RBS B</a:t>
            </a:r>
          </a:p>
          <a:p>
            <a:r>
              <a:rPr lang="en-US" altLang="ko-KR" dirty="0" smtClean="0"/>
              <a:t>CDS C</a:t>
            </a:r>
          </a:p>
          <a:p>
            <a:r>
              <a:rPr lang="en-US" altLang="ko-KR" dirty="0" smtClean="0"/>
              <a:t>Terminator </a:t>
            </a:r>
            <a:r>
              <a:rPr lang="en-US" altLang="ko-KR" dirty="0" smtClean="0"/>
              <a:t>D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833314" y="420866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조합의 경우</a:t>
            </a:r>
            <a:endParaRPr lang="ko-KR" altLang="en-US" dirty="0"/>
          </a:p>
        </p:txBody>
      </p:sp>
      <p:sp>
        <p:nvSpPr>
          <p:cNvPr id="17" name="오른쪽 중괄호 16"/>
          <p:cNvSpPr/>
          <p:nvPr/>
        </p:nvSpPr>
        <p:spPr>
          <a:xfrm>
            <a:off x="6605726" y="3992191"/>
            <a:ext cx="164231" cy="813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14144" y="5922460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“1,3,5,6” </a:t>
            </a:r>
            <a:r>
              <a:rPr lang="ko-KR" altLang="en-US" dirty="0" smtClean="0">
                <a:solidFill>
                  <a:srgbClr val="FF0000"/>
                </a:solidFill>
              </a:rPr>
              <a:t>이라고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/>
          <p:cNvCxnSpPr>
            <a:stCxn id="27" idx="1"/>
          </p:cNvCxnSpPr>
          <p:nvPr/>
        </p:nvCxnSpPr>
        <p:spPr>
          <a:xfrm flipH="1" flipV="1">
            <a:off x="4676862" y="4971781"/>
            <a:ext cx="337282" cy="113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676574" y="3510793"/>
            <a:ext cx="526789" cy="148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483</Words>
  <Application>Microsoft Office PowerPoint</Application>
  <PresentationFormat>와이드스크린</PresentationFormat>
  <Paragraphs>143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24</cp:revision>
  <dcterms:created xsi:type="dcterms:W3CDTF">2021-04-21T16:41:40Z</dcterms:created>
  <dcterms:modified xsi:type="dcterms:W3CDTF">2021-05-20T00:29:40Z</dcterms:modified>
</cp:coreProperties>
</file>