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3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0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1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5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E4B0-63A6-4851-B76D-9F6DA112B708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B01B6-0045-436B-AB38-8C9C73E54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0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644427"/>
              </p:ext>
            </p:extLst>
          </p:nvPr>
        </p:nvGraphicFramePr>
        <p:xfrm>
          <a:off x="673761" y="1455761"/>
          <a:ext cx="253866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86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igem_team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team_name</a:t>
                      </a:r>
                      <a:r>
                        <a:rPr lang="en-US" altLang="ko-KR" dirty="0" smtClean="0"/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project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year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 (character)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76555"/>
              </p:ext>
            </p:extLst>
          </p:nvPr>
        </p:nvGraphicFramePr>
        <p:xfrm>
          <a:off x="5149513" y="1455761"/>
          <a:ext cx="25146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igem_part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backbone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team_name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(character)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51376"/>
              </p:ext>
            </p:extLst>
          </p:nvPr>
        </p:nvGraphicFramePr>
        <p:xfrm>
          <a:off x="9601204" y="1455761"/>
          <a:ext cx="2502565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0256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igem_obs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strain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incubhr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incubtemps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꺾인 연결선 9"/>
          <p:cNvCxnSpPr/>
          <p:nvPr/>
        </p:nvCxnSpPr>
        <p:spPr>
          <a:xfrm rot="10800000">
            <a:off x="7664114" y="3886201"/>
            <a:ext cx="1937091" cy="1443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rot="10800000">
            <a:off x="3212423" y="2382254"/>
            <a:ext cx="1937091" cy="1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9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02366" y="156291"/>
          <a:ext cx="2538661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3866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igem_team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team_name</a:t>
                      </a:r>
                      <a:r>
                        <a:rPr lang="en-US" altLang="ko-KR" dirty="0" smtClean="0"/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project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year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wiki (character)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42152"/>
              </p:ext>
            </p:extLst>
          </p:nvPr>
        </p:nvGraphicFramePr>
        <p:xfrm>
          <a:off x="1112918" y="3112449"/>
          <a:ext cx="3013914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139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igem_part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BBid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backbone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team_name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(character)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3386"/>
              </p:ext>
            </p:extLst>
          </p:nvPr>
        </p:nvGraphicFramePr>
        <p:xfrm>
          <a:off x="9336506" y="1455761"/>
          <a:ext cx="2767264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67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igem_obs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strain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valunit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incubhr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(numeric)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incubtemps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(character)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27522"/>
              </p:ext>
            </p:extLst>
          </p:nvPr>
        </p:nvGraphicFramePr>
        <p:xfrm>
          <a:off x="5245768" y="926372"/>
          <a:ext cx="2872539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72539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igem_device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 (character)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device_name</a:t>
                      </a:r>
                      <a:r>
                        <a:rPr lang="en-US" altLang="ko-KR" sz="1800" b="0" i="0" kern="1200" baseline="0" dirty="0" smtClean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(character)</a:t>
                      </a:r>
                      <a:endParaRPr lang="en-US" altLang="ko-KR" sz="1800" b="0" i="0" kern="1200" dirty="0" smtClean="0">
                        <a:solidFill>
                          <a:srgbClr val="00B0F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flipH="1" flipV="1">
            <a:off x="8226591" y="1900989"/>
            <a:ext cx="1109916" cy="347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126832" y="1900989"/>
            <a:ext cx="1010652" cy="365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409074" y="4788568"/>
            <a:ext cx="703844" cy="1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97042" y="1191126"/>
            <a:ext cx="0" cy="3645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09074" y="1106905"/>
            <a:ext cx="493292" cy="1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263751" y="153165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68486" y="857888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Unique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9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209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2021-04-21T16:41:40Z</dcterms:created>
  <dcterms:modified xsi:type="dcterms:W3CDTF">2021-04-21T23:40:52Z</dcterms:modified>
</cp:coreProperties>
</file>