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el" initials="k" lastIdx="1" clrIdx="0">
    <p:extLst>
      <p:ext uri="{19B8F6BF-5375-455C-9EA6-DF929625EA0E}">
        <p15:presenceInfo xmlns:p15="http://schemas.microsoft.com/office/powerpoint/2012/main" userId="kis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15DB7-90CE-4C76-B4E6-95287D4803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676C3B-3352-4354-8455-295F5CF523EC}">
      <dgm:prSet phldrT="[Текст]"/>
      <dgm:spPr/>
      <dgm:t>
        <a:bodyPr/>
        <a:lstStyle/>
        <a:p>
          <a:r>
            <a:rPr lang="ru-RU" dirty="0"/>
            <a:t>Транспортный уровень</a:t>
          </a:r>
        </a:p>
      </dgm:t>
    </dgm:pt>
    <dgm:pt modelId="{A6330A18-431D-43FE-8F8A-19D0F14680F1}" type="parTrans" cxnId="{1EDA85DB-F7DD-4B90-85A0-5961900120ED}">
      <dgm:prSet/>
      <dgm:spPr/>
      <dgm:t>
        <a:bodyPr/>
        <a:lstStyle/>
        <a:p>
          <a:endParaRPr lang="ru-RU"/>
        </a:p>
      </dgm:t>
    </dgm:pt>
    <dgm:pt modelId="{EF2EF9B8-1D83-47AB-BDAB-6AA5484036F3}" type="sibTrans" cxnId="{1EDA85DB-F7DD-4B90-85A0-5961900120ED}">
      <dgm:prSet/>
      <dgm:spPr/>
      <dgm:t>
        <a:bodyPr/>
        <a:lstStyle/>
        <a:p>
          <a:endParaRPr lang="ru-RU"/>
        </a:p>
      </dgm:t>
    </dgm:pt>
    <dgm:pt modelId="{BC436A69-D7B7-40E0-A893-4161ED89ACB0}">
      <dgm:prSet phldrT="[Текст]"/>
      <dgm:spPr/>
      <dgm:t>
        <a:bodyPr/>
        <a:lstStyle/>
        <a:p>
          <a:r>
            <a:rPr lang="ru-RU" dirty="0"/>
            <a:t>Уровень визуализации</a:t>
          </a:r>
        </a:p>
      </dgm:t>
    </dgm:pt>
    <dgm:pt modelId="{6B01A209-974B-4587-BA1A-F1147DF04DB0}" type="parTrans" cxnId="{A5551E8A-B242-4F57-B871-7526B019A311}">
      <dgm:prSet/>
      <dgm:spPr/>
      <dgm:t>
        <a:bodyPr/>
        <a:lstStyle/>
        <a:p>
          <a:endParaRPr lang="ru-RU"/>
        </a:p>
      </dgm:t>
    </dgm:pt>
    <dgm:pt modelId="{D1212C4B-3BB0-4F91-8CB0-37E987A0B857}" type="sibTrans" cxnId="{A5551E8A-B242-4F57-B871-7526B019A311}">
      <dgm:prSet/>
      <dgm:spPr/>
      <dgm:t>
        <a:bodyPr/>
        <a:lstStyle/>
        <a:p>
          <a:endParaRPr lang="ru-RU"/>
        </a:p>
      </dgm:t>
    </dgm:pt>
    <dgm:pt modelId="{7E002EB7-0DDA-4B2B-B7F4-12F07C7659D7}">
      <dgm:prSet phldrT="[Текст]"/>
      <dgm:spPr/>
      <dgm:t>
        <a:bodyPr/>
        <a:lstStyle/>
        <a:p>
          <a:r>
            <a:rPr lang="ru-RU" dirty="0"/>
            <a:t>Браузер</a:t>
          </a:r>
        </a:p>
      </dgm:t>
    </dgm:pt>
    <dgm:pt modelId="{F53451AF-8F5C-46A9-803F-B1D7F9E7EF7D}" type="parTrans" cxnId="{B8B69D6A-24BE-49ED-B34E-600AA34654E9}">
      <dgm:prSet/>
      <dgm:spPr/>
      <dgm:t>
        <a:bodyPr/>
        <a:lstStyle/>
        <a:p>
          <a:endParaRPr lang="ru-RU"/>
        </a:p>
      </dgm:t>
    </dgm:pt>
    <dgm:pt modelId="{03B989B9-4362-485F-8480-F0352219FBAC}" type="sibTrans" cxnId="{B8B69D6A-24BE-49ED-B34E-600AA34654E9}">
      <dgm:prSet/>
      <dgm:spPr/>
      <dgm:t>
        <a:bodyPr/>
        <a:lstStyle/>
        <a:p>
          <a:endParaRPr lang="ru-RU"/>
        </a:p>
      </dgm:t>
    </dgm:pt>
    <dgm:pt modelId="{31C24667-756B-473D-A424-9FFF496D4D27}">
      <dgm:prSet/>
      <dgm:spPr/>
      <dgm:t>
        <a:bodyPr/>
        <a:lstStyle/>
        <a:p>
          <a:r>
            <a:rPr lang="ru-RU" dirty="0"/>
            <a:t>Сторонний сервер</a:t>
          </a:r>
        </a:p>
      </dgm:t>
    </dgm:pt>
    <dgm:pt modelId="{996763B1-20DC-4535-AF29-9580B1F8E78C}" type="parTrans" cxnId="{1E5CF129-F481-40F8-8045-00CF88B9E204}">
      <dgm:prSet/>
      <dgm:spPr/>
      <dgm:t>
        <a:bodyPr/>
        <a:lstStyle/>
        <a:p>
          <a:endParaRPr lang="ru-RU"/>
        </a:p>
      </dgm:t>
    </dgm:pt>
    <dgm:pt modelId="{741E4DA5-E1A8-47B3-AADB-8AB8B3048CA8}" type="sibTrans" cxnId="{1E5CF129-F481-40F8-8045-00CF88B9E204}">
      <dgm:prSet/>
      <dgm:spPr/>
      <dgm:t>
        <a:bodyPr/>
        <a:lstStyle/>
        <a:p>
          <a:endParaRPr lang="ru-RU"/>
        </a:p>
      </dgm:t>
    </dgm:pt>
    <dgm:pt modelId="{50A9D75D-A981-489D-B028-5711DA5A7F5F}" type="pres">
      <dgm:prSet presAssocID="{69C15DB7-90CE-4C76-B4E6-95287D4803C1}" presName="Name0" presStyleCnt="0">
        <dgm:presLayoutVars>
          <dgm:dir/>
          <dgm:resizeHandles val="exact"/>
        </dgm:presLayoutVars>
      </dgm:prSet>
      <dgm:spPr/>
    </dgm:pt>
    <dgm:pt modelId="{F5225874-0C75-4F9A-8B53-817C37F742F5}" type="pres">
      <dgm:prSet presAssocID="{31C24667-756B-473D-A424-9FFF496D4D27}" presName="node" presStyleLbl="node1" presStyleIdx="0" presStyleCnt="4">
        <dgm:presLayoutVars>
          <dgm:bulletEnabled val="1"/>
        </dgm:presLayoutVars>
      </dgm:prSet>
      <dgm:spPr/>
    </dgm:pt>
    <dgm:pt modelId="{C802A54A-F616-4E67-873D-9BB53220CBC8}" type="pres">
      <dgm:prSet presAssocID="{741E4DA5-E1A8-47B3-AADB-8AB8B3048CA8}" presName="sibTrans" presStyleLbl="sibTrans2D1" presStyleIdx="0" presStyleCnt="3" custLinFactNeighborX="4150" custLinFactNeighborY="-98101"/>
      <dgm:spPr/>
    </dgm:pt>
    <dgm:pt modelId="{4F089862-CDDE-4DAC-847C-4BD2D30DD339}" type="pres">
      <dgm:prSet presAssocID="{741E4DA5-E1A8-47B3-AADB-8AB8B3048CA8}" presName="connectorText" presStyleLbl="sibTrans2D1" presStyleIdx="0" presStyleCnt="3"/>
      <dgm:spPr/>
    </dgm:pt>
    <dgm:pt modelId="{020294D5-E375-43DA-A57E-F63BFBEF1D87}" type="pres">
      <dgm:prSet presAssocID="{11676C3B-3352-4354-8455-295F5CF523EC}" presName="node" presStyleLbl="node1" presStyleIdx="1" presStyleCnt="4">
        <dgm:presLayoutVars>
          <dgm:bulletEnabled val="1"/>
        </dgm:presLayoutVars>
      </dgm:prSet>
      <dgm:spPr/>
    </dgm:pt>
    <dgm:pt modelId="{B3EBB21E-2131-4707-B417-F685784034AD}" type="pres">
      <dgm:prSet presAssocID="{EF2EF9B8-1D83-47AB-BDAB-6AA5484036F3}" presName="sibTrans" presStyleLbl="sibTrans2D1" presStyleIdx="1" presStyleCnt="3" custLinFactNeighborX="-2830" custLinFactNeighborY="-93545"/>
      <dgm:spPr/>
    </dgm:pt>
    <dgm:pt modelId="{C19B75CD-82A5-438E-9FD1-D1C02291DA9F}" type="pres">
      <dgm:prSet presAssocID="{EF2EF9B8-1D83-47AB-BDAB-6AA5484036F3}" presName="connectorText" presStyleLbl="sibTrans2D1" presStyleIdx="1" presStyleCnt="3"/>
      <dgm:spPr/>
    </dgm:pt>
    <dgm:pt modelId="{E57D1472-9CDB-46AA-805A-496C0767BC63}" type="pres">
      <dgm:prSet presAssocID="{BC436A69-D7B7-40E0-A893-4161ED89ACB0}" presName="node" presStyleLbl="node1" presStyleIdx="2" presStyleCnt="4">
        <dgm:presLayoutVars>
          <dgm:bulletEnabled val="1"/>
        </dgm:presLayoutVars>
      </dgm:prSet>
      <dgm:spPr/>
    </dgm:pt>
    <dgm:pt modelId="{4DD08AE3-F5FF-4A70-A8AA-F5D158C6EA3D}" type="pres">
      <dgm:prSet presAssocID="{D1212C4B-3BB0-4F91-8CB0-37E987A0B857}" presName="sibTrans" presStyleLbl="sibTrans2D1" presStyleIdx="2" presStyleCnt="3" custLinFactNeighborX="10547" custLinFactNeighborY="-93545"/>
      <dgm:spPr/>
    </dgm:pt>
    <dgm:pt modelId="{B33EAF31-EAEC-4EA1-8E89-8834B0A8ADA5}" type="pres">
      <dgm:prSet presAssocID="{D1212C4B-3BB0-4F91-8CB0-37E987A0B857}" presName="connectorText" presStyleLbl="sibTrans2D1" presStyleIdx="2" presStyleCnt="3"/>
      <dgm:spPr/>
    </dgm:pt>
    <dgm:pt modelId="{A1673B01-6CB2-495B-93CB-B9C3056740E4}" type="pres">
      <dgm:prSet presAssocID="{7E002EB7-0DDA-4B2B-B7F4-12F07C7659D7}" presName="node" presStyleLbl="node1" presStyleIdx="3" presStyleCnt="4">
        <dgm:presLayoutVars>
          <dgm:bulletEnabled val="1"/>
        </dgm:presLayoutVars>
      </dgm:prSet>
      <dgm:spPr/>
    </dgm:pt>
  </dgm:ptLst>
  <dgm:cxnLst>
    <dgm:cxn modelId="{6B4E4102-9CC2-419B-B7EA-AD9653791609}" type="presOf" srcId="{EF2EF9B8-1D83-47AB-BDAB-6AA5484036F3}" destId="{B3EBB21E-2131-4707-B417-F685784034AD}" srcOrd="0" destOrd="0" presId="urn:microsoft.com/office/officeart/2005/8/layout/process1"/>
    <dgm:cxn modelId="{6D530511-5C2A-407C-AEF7-9F8D33EBA46F}" type="presOf" srcId="{EF2EF9B8-1D83-47AB-BDAB-6AA5484036F3}" destId="{C19B75CD-82A5-438E-9FD1-D1C02291DA9F}" srcOrd="1" destOrd="0" presId="urn:microsoft.com/office/officeart/2005/8/layout/process1"/>
    <dgm:cxn modelId="{637F0B18-E515-4983-8855-195AD8627BB0}" type="presOf" srcId="{741E4DA5-E1A8-47B3-AADB-8AB8B3048CA8}" destId="{4F089862-CDDE-4DAC-847C-4BD2D30DD339}" srcOrd="1" destOrd="0" presId="urn:microsoft.com/office/officeart/2005/8/layout/process1"/>
    <dgm:cxn modelId="{FC23471E-D613-4DE8-B423-B4321F11E267}" type="presOf" srcId="{31C24667-756B-473D-A424-9FFF496D4D27}" destId="{F5225874-0C75-4F9A-8B53-817C37F742F5}" srcOrd="0" destOrd="0" presId="urn:microsoft.com/office/officeart/2005/8/layout/process1"/>
    <dgm:cxn modelId="{1E5CF129-F481-40F8-8045-00CF88B9E204}" srcId="{69C15DB7-90CE-4C76-B4E6-95287D4803C1}" destId="{31C24667-756B-473D-A424-9FFF496D4D27}" srcOrd="0" destOrd="0" parTransId="{996763B1-20DC-4535-AF29-9580B1F8E78C}" sibTransId="{741E4DA5-E1A8-47B3-AADB-8AB8B3048CA8}"/>
    <dgm:cxn modelId="{E2F1FE3C-2AF0-4744-86CD-5D8E92F82040}" type="presOf" srcId="{BC436A69-D7B7-40E0-A893-4161ED89ACB0}" destId="{E57D1472-9CDB-46AA-805A-496C0767BC63}" srcOrd="0" destOrd="0" presId="urn:microsoft.com/office/officeart/2005/8/layout/process1"/>
    <dgm:cxn modelId="{281E8567-273A-439E-94E0-458B18239D3C}" type="presOf" srcId="{D1212C4B-3BB0-4F91-8CB0-37E987A0B857}" destId="{4DD08AE3-F5FF-4A70-A8AA-F5D158C6EA3D}" srcOrd="0" destOrd="0" presId="urn:microsoft.com/office/officeart/2005/8/layout/process1"/>
    <dgm:cxn modelId="{B8B69D6A-24BE-49ED-B34E-600AA34654E9}" srcId="{69C15DB7-90CE-4C76-B4E6-95287D4803C1}" destId="{7E002EB7-0DDA-4B2B-B7F4-12F07C7659D7}" srcOrd="3" destOrd="0" parTransId="{F53451AF-8F5C-46A9-803F-B1D7F9E7EF7D}" sibTransId="{03B989B9-4362-485F-8480-F0352219FBAC}"/>
    <dgm:cxn modelId="{0FE48B7F-E9BF-4D70-909F-18987EDF94F5}" type="presOf" srcId="{D1212C4B-3BB0-4F91-8CB0-37E987A0B857}" destId="{B33EAF31-EAEC-4EA1-8E89-8834B0A8ADA5}" srcOrd="1" destOrd="0" presId="urn:microsoft.com/office/officeart/2005/8/layout/process1"/>
    <dgm:cxn modelId="{A5551E8A-B242-4F57-B871-7526B019A311}" srcId="{69C15DB7-90CE-4C76-B4E6-95287D4803C1}" destId="{BC436A69-D7B7-40E0-A893-4161ED89ACB0}" srcOrd="2" destOrd="0" parTransId="{6B01A209-974B-4587-BA1A-F1147DF04DB0}" sibTransId="{D1212C4B-3BB0-4F91-8CB0-37E987A0B857}"/>
    <dgm:cxn modelId="{EB1D9B8D-9AB3-4747-9BF9-B6D315439BDF}" type="presOf" srcId="{7E002EB7-0DDA-4B2B-B7F4-12F07C7659D7}" destId="{A1673B01-6CB2-495B-93CB-B9C3056740E4}" srcOrd="0" destOrd="0" presId="urn:microsoft.com/office/officeart/2005/8/layout/process1"/>
    <dgm:cxn modelId="{4FD7A2B4-A0E8-4F7E-A7F5-104E6BF4E275}" type="presOf" srcId="{69C15DB7-90CE-4C76-B4E6-95287D4803C1}" destId="{50A9D75D-A981-489D-B028-5711DA5A7F5F}" srcOrd="0" destOrd="0" presId="urn:microsoft.com/office/officeart/2005/8/layout/process1"/>
    <dgm:cxn modelId="{C4E18ECD-1044-4884-BD76-9A1C9C8D3ED7}" type="presOf" srcId="{11676C3B-3352-4354-8455-295F5CF523EC}" destId="{020294D5-E375-43DA-A57E-F63BFBEF1D87}" srcOrd="0" destOrd="0" presId="urn:microsoft.com/office/officeart/2005/8/layout/process1"/>
    <dgm:cxn modelId="{1EDA85DB-F7DD-4B90-85A0-5961900120ED}" srcId="{69C15DB7-90CE-4C76-B4E6-95287D4803C1}" destId="{11676C3B-3352-4354-8455-295F5CF523EC}" srcOrd="1" destOrd="0" parTransId="{A6330A18-431D-43FE-8F8A-19D0F14680F1}" sibTransId="{EF2EF9B8-1D83-47AB-BDAB-6AA5484036F3}"/>
    <dgm:cxn modelId="{A9E888ED-0C3B-43D9-8D97-A5554B4FC8BD}" type="presOf" srcId="{741E4DA5-E1A8-47B3-AADB-8AB8B3048CA8}" destId="{C802A54A-F616-4E67-873D-9BB53220CBC8}" srcOrd="0" destOrd="0" presId="urn:microsoft.com/office/officeart/2005/8/layout/process1"/>
    <dgm:cxn modelId="{B4D9205C-930E-4994-B89A-BBB99A39FFED}" type="presParOf" srcId="{50A9D75D-A981-489D-B028-5711DA5A7F5F}" destId="{F5225874-0C75-4F9A-8B53-817C37F742F5}" srcOrd="0" destOrd="0" presId="urn:microsoft.com/office/officeart/2005/8/layout/process1"/>
    <dgm:cxn modelId="{CFCB970B-BCF6-4BD6-A581-463F99A34B7D}" type="presParOf" srcId="{50A9D75D-A981-489D-B028-5711DA5A7F5F}" destId="{C802A54A-F616-4E67-873D-9BB53220CBC8}" srcOrd="1" destOrd="0" presId="urn:microsoft.com/office/officeart/2005/8/layout/process1"/>
    <dgm:cxn modelId="{1EEE550A-1D38-4A1E-A8C9-1F59B397D012}" type="presParOf" srcId="{C802A54A-F616-4E67-873D-9BB53220CBC8}" destId="{4F089862-CDDE-4DAC-847C-4BD2D30DD339}" srcOrd="0" destOrd="0" presId="urn:microsoft.com/office/officeart/2005/8/layout/process1"/>
    <dgm:cxn modelId="{F4166A9B-3AC1-4C75-8C4F-29CD9737FACC}" type="presParOf" srcId="{50A9D75D-A981-489D-B028-5711DA5A7F5F}" destId="{020294D5-E375-43DA-A57E-F63BFBEF1D87}" srcOrd="2" destOrd="0" presId="urn:microsoft.com/office/officeart/2005/8/layout/process1"/>
    <dgm:cxn modelId="{566D935E-1F97-4069-A2B7-C6E49F5ABF49}" type="presParOf" srcId="{50A9D75D-A981-489D-B028-5711DA5A7F5F}" destId="{B3EBB21E-2131-4707-B417-F685784034AD}" srcOrd="3" destOrd="0" presId="urn:microsoft.com/office/officeart/2005/8/layout/process1"/>
    <dgm:cxn modelId="{39A3F666-6064-4B93-BA04-0736B7BB879F}" type="presParOf" srcId="{B3EBB21E-2131-4707-B417-F685784034AD}" destId="{C19B75CD-82A5-438E-9FD1-D1C02291DA9F}" srcOrd="0" destOrd="0" presId="urn:microsoft.com/office/officeart/2005/8/layout/process1"/>
    <dgm:cxn modelId="{C3E7F4A0-9A89-44A9-9E0F-AD520A34307C}" type="presParOf" srcId="{50A9D75D-A981-489D-B028-5711DA5A7F5F}" destId="{E57D1472-9CDB-46AA-805A-496C0767BC63}" srcOrd="4" destOrd="0" presId="urn:microsoft.com/office/officeart/2005/8/layout/process1"/>
    <dgm:cxn modelId="{4D47D610-F867-4B65-8BBB-DD4D06B7044E}" type="presParOf" srcId="{50A9D75D-A981-489D-B028-5711DA5A7F5F}" destId="{4DD08AE3-F5FF-4A70-A8AA-F5D158C6EA3D}" srcOrd="5" destOrd="0" presId="urn:microsoft.com/office/officeart/2005/8/layout/process1"/>
    <dgm:cxn modelId="{C3AA4163-ADB5-4FDD-972F-DB2632BA4A5A}" type="presParOf" srcId="{4DD08AE3-F5FF-4A70-A8AA-F5D158C6EA3D}" destId="{B33EAF31-EAEC-4EA1-8E89-8834B0A8ADA5}" srcOrd="0" destOrd="0" presId="urn:microsoft.com/office/officeart/2005/8/layout/process1"/>
    <dgm:cxn modelId="{2937DC1D-E8AF-47EB-8A6B-62C91F4FA70A}" type="presParOf" srcId="{50A9D75D-A981-489D-B028-5711DA5A7F5F}" destId="{A1673B01-6CB2-495B-93CB-B9C3056740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F96DC-E3B8-489E-AFE6-C80AA99209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3CA49B-6B79-4323-A473-9204729F7B36}">
      <dgm:prSet phldrT="[Текст]"/>
      <dgm:spPr/>
      <dgm:t>
        <a:bodyPr/>
        <a:lstStyle/>
        <a:p>
          <a:r>
            <a:rPr lang="ru-RU" b="1" dirty="0"/>
            <a:t>Приветствие</a:t>
          </a:r>
          <a:br>
            <a:rPr lang="ru-RU" dirty="0"/>
          </a:br>
          <a:r>
            <a:rPr lang="ru-RU" dirty="0"/>
            <a:t>(ввод имени пользователя, интересующего населённого пункта)</a:t>
          </a:r>
        </a:p>
      </dgm:t>
    </dgm:pt>
    <dgm:pt modelId="{38711C08-1BDB-4A7F-BFAA-F6F98BD1D1E6}" type="parTrans" cxnId="{0BC19313-908E-4BCC-B2F6-7DDA5BEC6BE0}">
      <dgm:prSet/>
      <dgm:spPr/>
      <dgm:t>
        <a:bodyPr/>
        <a:lstStyle/>
        <a:p>
          <a:endParaRPr lang="ru-RU"/>
        </a:p>
      </dgm:t>
    </dgm:pt>
    <dgm:pt modelId="{3D8733E9-BE67-4DAF-86C8-617F62757B01}" type="sibTrans" cxnId="{0BC19313-908E-4BCC-B2F6-7DDA5BEC6BE0}">
      <dgm:prSet/>
      <dgm:spPr/>
      <dgm:t>
        <a:bodyPr/>
        <a:lstStyle/>
        <a:p>
          <a:endParaRPr lang="ru-RU"/>
        </a:p>
      </dgm:t>
    </dgm:pt>
    <dgm:pt modelId="{5EAA3FF3-52E2-44D8-829F-5778F791B179}">
      <dgm:prSet phldrT="[Текст]"/>
      <dgm:spPr/>
      <dgm:t>
        <a:bodyPr/>
        <a:lstStyle/>
        <a:p>
          <a:r>
            <a:rPr lang="ru-RU" b="1" dirty="0"/>
            <a:t>Основная страница</a:t>
          </a:r>
        </a:p>
        <a:p>
          <a:r>
            <a:rPr lang="ru-RU" b="0" dirty="0"/>
            <a:t>(различный функционал, на данный момент реализовано 3 возможности)</a:t>
          </a:r>
        </a:p>
      </dgm:t>
    </dgm:pt>
    <dgm:pt modelId="{A74CBA93-F8A8-4562-9603-21975FC7990A}" type="parTrans" cxnId="{A9BAED5A-EA5C-4534-B02B-701BB866D0D0}">
      <dgm:prSet/>
      <dgm:spPr/>
      <dgm:t>
        <a:bodyPr/>
        <a:lstStyle/>
        <a:p>
          <a:endParaRPr lang="ru-RU"/>
        </a:p>
      </dgm:t>
    </dgm:pt>
    <dgm:pt modelId="{9069D362-7CD5-4BE0-BBC2-57B7226D169A}" type="sibTrans" cxnId="{A9BAED5A-EA5C-4534-B02B-701BB866D0D0}">
      <dgm:prSet/>
      <dgm:spPr/>
      <dgm:t>
        <a:bodyPr/>
        <a:lstStyle/>
        <a:p>
          <a:endParaRPr lang="ru-RU"/>
        </a:p>
      </dgm:t>
    </dgm:pt>
    <dgm:pt modelId="{559DC70D-3E8D-436C-A22F-BEC352745BE1}">
      <dgm:prSet phldrT="[Текст]"/>
      <dgm:spPr/>
      <dgm:t>
        <a:bodyPr/>
        <a:lstStyle/>
        <a:p>
          <a:r>
            <a:rPr lang="ru-RU" b="1" dirty="0"/>
            <a:t>Страница информации</a:t>
          </a:r>
        </a:p>
        <a:p>
          <a:r>
            <a:rPr lang="ru-RU" b="0" dirty="0"/>
            <a:t>(зависит от выбранного варианта)</a:t>
          </a:r>
        </a:p>
      </dgm:t>
    </dgm:pt>
    <dgm:pt modelId="{48DA29E0-1144-49BB-B618-81915CEC0435}" type="parTrans" cxnId="{22AF8B31-47FD-451D-88EA-5F324B08E678}">
      <dgm:prSet/>
      <dgm:spPr/>
      <dgm:t>
        <a:bodyPr/>
        <a:lstStyle/>
        <a:p>
          <a:endParaRPr lang="ru-RU"/>
        </a:p>
      </dgm:t>
    </dgm:pt>
    <dgm:pt modelId="{59874145-1190-406C-ABC5-A79376CF71B2}" type="sibTrans" cxnId="{22AF8B31-47FD-451D-88EA-5F324B08E678}">
      <dgm:prSet/>
      <dgm:spPr/>
      <dgm:t>
        <a:bodyPr/>
        <a:lstStyle/>
        <a:p>
          <a:endParaRPr lang="ru-RU"/>
        </a:p>
      </dgm:t>
    </dgm:pt>
    <dgm:pt modelId="{7FE8458F-DF8B-42C9-A39E-33665BEC7B5A}" type="pres">
      <dgm:prSet presAssocID="{90AF96DC-E3B8-489E-AFE6-C80AA99209C9}" presName="Name0" presStyleCnt="0">
        <dgm:presLayoutVars>
          <dgm:dir/>
          <dgm:resizeHandles val="exact"/>
        </dgm:presLayoutVars>
      </dgm:prSet>
      <dgm:spPr/>
    </dgm:pt>
    <dgm:pt modelId="{FDECCB58-FAAA-44E8-82F8-7A87003F7BA3}" type="pres">
      <dgm:prSet presAssocID="{333CA49B-6B79-4323-A473-9204729F7B36}" presName="node" presStyleLbl="node1" presStyleIdx="0" presStyleCnt="3">
        <dgm:presLayoutVars>
          <dgm:bulletEnabled val="1"/>
        </dgm:presLayoutVars>
      </dgm:prSet>
      <dgm:spPr/>
    </dgm:pt>
    <dgm:pt modelId="{076FACC9-0D93-46EA-A0D9-0E960BB68726}" type="pres">
      <dgm:prSet presAssocID="{3D8733E9-BE67-4DAF-86C8-617F62757B01}" presName="sibTrans" presStyleLbl="sibTrans2D1" presStyleIdx="0" presStyleCnt="2"/>
      <dgm:spPr/>
    </dgm:pt>
    <dgm:pt modelId="{28995A77-8ABF-41DC-A60D-442C7E072BC4}" type="pres">
      <dgm:prSet presAssocID="{3D8733E9-BE67-4DAF-86C8-617F62757B01}" presName="connectorText" presStyleLbl="sibTrans2D1" presStyleIdx="0" presStyleCnt="2"/>
      <dgm:spPr/>
    </dgm:pt>
    <dgm:pt modelId="{99037549-3127-47FB-A534-14DB04D2AAB3}" type="pres">
      <dgm:prSet presAssocID="{5EAA3FF3-52E2-44D8-829F-5778F791B179}" presName="node" presStyleLbl="node1" presStyleIdx="1" presStyleCnt="3">
        <dgm:presLayoutVars>
          <dgm:bulletEnabled val="1"/>
        </dgm:presLayoutVars>
      </dgm:prSet>
      <dgm:spPr/>
    </dgm:pt>
    <dgm:pt modelId="{4588FFA2-3E39-4140-B44B-91CA79895E83}" type="pres">
      <dgm:prSet presAssocID="{9069D362-7CD5-4BE0-BBC2-57B7226D169A}" presName="sibTrans" presStyleLbl="sibTrans2D1" presStyleIdx="1" presStyleCnt="2" custLinFactNeighborX="9647" custLinFactNeighborY="-60332"/>
      <dgm:spPr/>
    </dgm:pt>
    <dgm:pt modelId="{EDCF2B5F-044C-441D-A1DE-9215617D04CB}" type="pres">
      <dgm:prSet presAssocID="{9069D362-7CD5-4BE0-BBC2-57B7226D169A}" presName="connectorText" presStyleLbl="sibTrans2D1" presStyleIdx="1" presStyleCnt="2"/>
      <dgm:spPr/>
    </dgm:pt>
    <dgm:pt modelId="{C9C86BD2-F5C3-4C99-BBB5-B83F73D0490D}" type="pres">
      <dgm:prSet presAssocID="{559DC70D-3E8D-436C-A22F-BEC352745BE1}" presName="node" presStyleLbl="node1" presStyleIdx="2" presStyleCnt="3">
        <dgm:presLayoutVars>
          <dgm:bulletEnabled val="1"/>
        </dgm:presLayoutVars>
      </dgm:prSet>
      <dgm:spPr/>
    </dgm:pt>
  </dgm:ptLst>
  <dgm:cxnLst>
    <dgm:cxn modelId="{0BC19313-908E-4BCC-B2F6-7DDA5BEC6BE0}" srcId="{90AF96DC-E3B8-489E-AFE6-C80AA99209C9}" destId="{333CA49B-6B79-4323-A473-9204729F7B36}" srcOrd="0" destOrd="0" parTransId="{38711C08-1BDB-4A7F-BFAA-F6F98BD1D1E6}" sibTransId="{3D8733E9-BE67-4DAF-86C8-617F62757B01}"/>
    <dgm:cxn modelId="{22AF8B31-47FD-451D-88EA-5F324B08E678}" srcId="{90AF96DC-E3B8-489E-AFE6-C80AA99209C9}" destId="{559DC70D-3E8D-436C-A22F-BEC352745BE1}" srcOrd="2" destOrd="0" parTransId="{48DA29E0-1144-49BB-B618-81915CEC0435}" sibTransId="{59874145-1190-406C-ABC5-A79376CF71B2}"/>
    <dgm:cxn modelId="{0468423E-B0AB-4F08-A077-D3BE9AB96474}" type="presOf" srcId="{333CA49B-6B79-4323-A473-9204729F7B36}" destId="{FDECCB58-FAAA-44E8-82F8-7A87003F7BA3}" srcOrd="0" destOrd="0" presId="urn:microsoft.com/office/officeart/2005/8/layout/process1"/>
    <dgm:cxn modelId="{64DA3A41-73CD-4171-BECA-B0B52DAF62C9}" type="presOf" srcId="{5EAA3FF3-52E2-44D8-829F-5778F791B179}" destId="{99037549-3127-47FB-A534-14DB04D2AAB3}" srcOrd="0" destOrd="0" presId="urn:microsoft.com/office/officeart/2005/8/layout/process1"/>
    <dgm:cxn modelId="{9A718D41-6C61-464F-A8C0-35BF1CE00AC5}" type="presOf" srcId="{3D8733E9-BE67-4DAF-86C8-617F62757B01}" destId="{076FACC9-0D93-46EA-A0D9-0E960BB68726}" srcOrd="0" destOrd="0" presId="urn:microsoft.com/office/officeart/2005/8/layout/process1"/>
    <dgm:cxn modelId="{49E74462-327B-4561-A5E8-2D90FAAEE3C5}" type="presOf" srcId="{3D8733E9-BE67-4DAF-86C8-617F62757B01}" destId="{28995A77-8ABF-41DC-A60D-442C7E072BC4}" srcOrd="1" destOrd="0" presId="urn:microsoft.com/office/officeart/2005/8/layout/process1"/>
    <dgm:cxn modelId="{6E01AE68-D411-42C2-85B3-FF21A044E227}" type="presOf" srcId="{9069D362-7CD5-4BE0-BBC2-57B7226D169A}" destId="{EDCF2B5F-044C-441D-A1DE-9215617D04CB}" srcOrd="1" destOrd="0" presId="urn:microsoft.com/office/officeart/2005/8/layout/process1"/>
    <dgm:cxn modelId="{A9BAED5A-EA5C-4534-B02B-701BB866D0D0}" srcId="{90AF96DC-E3B8-489E-AFE6-C80AA99209C9}" destId="{5EAA3FF3-52E2-44D8-829F-5778F791B179}" srcOrd="1" destOrd="0" parTransId="{A74CBA93-F8A8-4562-9603-21975FC7990A}" sibTransId="{9069D362-7CD5-4BE0-BBC2-57B7226D169A}"/>
    <dgm:cxn modelId="{4689EB8C-8364-4471-98BF-3F7A43997001}" type="presOf" srcId="{9069D362-7CD5-4BE0-BBC2-57B7226D169A}" destId="{4588FFA2-3E39-4140-B44B-91CA79895E83}" srcOrd="0" destOrd="0" presId="urn:microsoft.com/office/officeart/2005/8/layout/process1"/>
    <dgm:cxn modelId="{E1C4E3AE-62EB-4F22-986B-FAB32CCEC728}" type="presOf" srcId="{559DC70D-3E8D-436C-A22F-BEC352745BE1}" destId="{C9C86BD2-F5C3-4C99-BBB5-B83F73D0490D}" srcOrd="0" destOrd="0" presId="urn:microsoft.com/office/officeart/2005/8/layout/process1"/>
    <dgm:cxn modelId="{2C32A3FC-4912-463C-A525-45CFBF3E8EEC}" type="presOf" srcId="{90AF96DC-E3B8-489E-AFE6-C80AA99209C9}" destId="{7FE8458F-DF8B-42C9-A39E-33665BEC7B5A}" srcOrd="0" destOrd="0" presId="urn:microsoft.com/office/officeart/2005/8/layout/process1"/>
    <dgm:cxn modelId="{D84D31D6-183B-4143-BA69-B6F5E292D71A}" type="presParOf" srcId="{7FE8458F-DF8B-42C9-A39E-33665BEC7B5A}" destId="{FDECCB58-FAAA-44E8-82F8-7A87003F7BA3}" srcOrd="0" destOrd="0" presId="urn:microsoft.com/office/officeart/2005/8/layout/process1"/>
    <dgm:cxn modelId="{ECDF21DC-1691-4BED-959E-BDB98FB005FE}" type="presParOf" srcId="{7FE8458F-DF8B-42C9-A39E-33665BEC7B5A}" destId="{076FACC9-0D93-46EA-A0D9-0E960BB68726}" srcOrd="1" destOrd="0" presId="urn:microsoft.com/office/officeart/2005/8/layout/process1"/>
    <dgm:cxn modelId="{78DFAF1C-5ED3-4BF1-8B34-9986F02ECBDE}" type="presParOf" srcId="{076FACC9-0D93-46EA-A0D9-0E960BB68726}" destId="{28995A77-8ABF-41DC-A60D-442C7E072BC4}" srcOrd="0" destOrd="0" presId="urn:microsoft.com/office/officeart/2005/8/layout/process1"/>
    <dgm:cxn modelId="{FB2140FA-FEC9-4CA2-92A9-C344BA302AEA}" type="presParOf" srcId="{7FE8458F-DF8B-42C9-A39E-33665BEC7B5A}" destId="{99037549-3127-47FB-A534-14DB04D2AAB3}" srcOrd="2" destOrd="0" presId="urn:microsoft.com/office/officeart/2005/8/layout/process1"/>
    <dgm:cxn modelId="{EC27D8D8-4A9E-43AD-A726-3CBE76FDEB38}" type="presParOf" srcId="{7FE8458F-DF8B-42C9-A39E-33665BEC7B5A}" destId="{4588FFA2-3E39-4140-B44B-91CA79895E83}" srcOrd="3" destOrd="0" presId="urn:microsoft.com/office/officeart/2005/8/layout/process1"/>
    <dgm:cxn modelId="{98607FCA-0A99-4594-AAC6-095CA8EBCAB7}" type="presParOf" srcId="{4588FFA2-3E39-4140-B44B-91CA79895E83}" destId="{EDCF2B5F-044C-441D-A1DE-9215617D04CB}" srcOrd="0" destOrd="0" presId="urn:microsoft.com/office/officeart/2005/8/layout/process1"/>
    <dgm:cxn modelId="{924C3285-22C7-49C5-A00E-CB7577F58BF4}" type="presParOf" srcId="{7FE8458F-DF8B-42C9-A39E-33665BEC7B5A}" destId="{C9C86BD2-F5C3-4C99-BBB5-B83F73D049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25874-0C75-4F9A-8B53-817C37F742F5}">
      <dsp:nvSpPr>
        <dsp:cNvPr id="0" name=""/>
        <dsp:cNvSpPr/>
      </dsp:nvSpPr>
      <dsp:spPr>
        <a:xfrm>
          <a:off x="4850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Сторонний сервер</a:t>
          </a:r>
        </a:p>
      </dsp:txBody>
      <dsp:txXfrm>
        <a:off x="42121" y="889248"/>
        <a:ext cx="2046306" cy="1197967"/>
      </dsp:txXfrm>
    </dsp:sp>
    <dsp:sp modelId="{C802A54A-F616-4E67-873D-9BB53220CBC8}">
      <dsp:nvSpPr>
        <dsp:cNvPr id="0" name=""/>
        <dsp:cNvSpPr/>
      </dsp:nvSpPr>
      <dsp:spPr>
        <a:xfrm>
          <a:off x="2356443" y="709265"/>
          <a:ext cx="449619" cy="525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2356443" y="814459"/>
        <a:ext cx="314733" cy="315582"/>
      </dsp:txXfrm>
    </dsp:sp>
    <dsp:sp modelId="{020294D5-E375-43DA-A57E-F63BFBEF1D87}">
      <dsp:nvSpPr>
        <dsp:cNvPr id="0" name=""/>
        <dsp:cNvSpPr/>
      </dsp:nvSpPr>
      <dsp:spPr>
        <a:xfrm>
          <a:off x="2974038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Транспортный уровень</a:t>
          </a:r>
        </a:p>
      </dsp:txBody>
      <dsp:txXfrm>
        <a:off x="3011309" y="889248"/>
        <a:ext cx="2046306" cy="1197967"/>
      </dsp:txXfrm>
    </dsp:sp>
    <dsp:sp modelId="{B3EBB21E-2131-4707-B417-F685784034AD}">
      <dsp:nvSpPr>
        <dsp:cNvPr id="0" name=""/>
        <dsp:cNvSpPr/>
      </dsp:nvSpPr>
      <dsp:spPr>
        <a:xfrm>
          <a:off x="5294247" y="733228"/>
          <a:ext cx="449619" cy="525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5294247" y="838422"/>
        <a:ext cx="314733" cy="315582"/>
      </dsp:txXfrm>
    </dsp:sp>
    <dsp:sp modelId="{E57D1472-9CDB-46AA-805A-496C0767BC63}">
      <dsp:nvSpPr>
        <dsp:cNvPr id="0" name=""/>
        <dsp:cNvSpPr/>
      </dsp:nvSpPr>
      <dsp:spPr>
        <a:xfrm>
          <a:off x="5943226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Уровень визуализации</a:t>
          </a:r>
        </a:p>
      </dsp:txBody>
      <dsp:txXfrm>
        <a:off x="5980497" y="889248"/>
        <a:ext cx="2046306" cy="1197967"/>
      </dsp:txXfrm>
    </dsp:sp>
    <dsp:sp modelId="{4DD08AE3-F5FF-4A70-A8AA-F5D158C6EA3D}">
      <dsp:nvSpPr>
        <dsp:cNvPr id="0" name=""/>
        <dsp:cNvSpPr/>
      </dsp:nvSpPr>
      <dsp:spPr>
        <a:xfrm>
          <a:off x="8323581" y="733228"/>
          <a:ext cx="449619" cy="525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8323581" y="838422"/>
        <a:ext cx="314733" cy="315582"/>
      </dsp:txXfrm>
    </dsp:sp>
    <dsp:sp modelId="{A1673B01-6CB2-495B-93CB-B9C3056740E4}">
      <dsp:nvSpPr>
        <dsp:cNvPr id="0" name=""/>
        <dsp:cNvSpPr/>
      </dsp:nvSpPr>
      <dsp:spPr>
        <a:xfrm>
          <a:off x="8912414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Браузер</a:t>
          </a:r>
        </a:p>
      </dsp:txBody>
      <dsp:txXfrm>
        <a:off x="8949685" y="889248"/>
        <a:ext cx="2046306" cy="1197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CCB58-FAAA-44E8-82F8-7A87003F7BA3}">
      <dsp:nvSpPr>
        <dsp:cNvPr id="0" name=""/>
        <dsp:cNvSpPr/>
      </dsp:nvSpPr>
      <dsp:spPr>
        <a:xfrm>
          <a:off x="9137" y="2174571"/>
          <a:ext cx="2731078" cy="1638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Приветствие</a:t>
          </a:r>
          <a:br>
            <a:rPr lang="ru-RU" sz="1800" kern="1200" dirty="0"/>
          </a:br>
          <a:r>
            <a:rPr lang="ru-RU" sz="1800" kern="1200" dirty="0"/>
            <a:t>(ввод имени пользователя, интересующего населённого пункта)</a:t>
          </a:r>
        </a:p>
      </dsp:txBody>
      <dsp:txXfrm>
        <a:off x="57131" y="2222565"/>
        <a:ext cx="2635090" cy="1542659"/>
      </dsp:txXfrm>
    </dsp:sp>
    <dsp:sp modelId="{076FACC9-0D93-46EA-A0D9-0E960BB68726}">
      <dsp:nvSpPr>
        <dsp:cNvPr id="0" name=""/>
        <dsp:cNvSpPr/>
      </dsp:nvSpPr>
      <dsp:spPr>
        <a:xfrm>
          <a:off x="3013324" y="2655241"/>
          <a:ext cx="578988" cy="677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013324" y="2790702"/>
        <a:ext cx="405292" cy="406385"/>
      </dsp:txXfrm>
    </dsp:sp>
    <dsp:sp modelId="{99037549-3127-47FB-A534-14DB04D2AAB3}">
      <dsp:nvSpPr>
        <dsp:cNvPr id="0" name=""/>
        <dsp:cNvSpPr/>
      </dsp:nvSpPr>
      <dsp:spPr>
        <a:xfrm>
          <a:off x="3832648" y="2174571"/>
          <a:ext cx="2731078" cy="1638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Основная страница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/>
            <a:t>(различный функционал, на данный момент реализовано 3 возможности)</a:t>
          </a:r>
        </a:p>
      </dsp:txBody>
      <dsp:txXfrm>
        <a:off x="3880642" y="2222565"/>
        <a:ext cx="2635090" cy="1542659"/>
      </dsp:txXfrm>
    </dsp:sp>
    <dsp:sp modelId="{4588FFA2-3E39-4140-B44B-91CA79895E83}">
      <dsp:nvSpPr>
        <dsp:cNvPr id="0" name=""/>
        <dsp:cNvSpPr/>
      </dsp:nvSpPr>
      <dsp:spPr>
        <a:xfrm>
          <a:off x="6892689" y="2246608"/>
          <a:ext cx="578988" cy="677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6892689" y="2382069"/>
        <a:ext cx="405292" cy="406385"/>
      </dsp:txXfrm>
    </dsp:sp>
    <dsp:sp modelId="{C9C86BD2-F5C3-4C99-BBB5-B83F73D0490D}">
      <dsp:nvSpPr>
        <dsp:cNvPr id="0" name=""/>
        <dsp:cNvSpPr/>
      </dsp:nvSpPr>
      <dsp:spPr>
        <a:xfrm>
          <a:off x="7656158" y="2174571"/>
          <a:ext cx="2731078" cy="1638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Страница информации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/>
            <a:t>(зависит от выбранного варианта)</a:t>
          </a:r>
        </a:p>
      </dsp:txBody>
      <dsp:txXfrm>
        <a:off x="7704152" y="2222565"/>
        <a:ext cx="2635090" cy="1542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1A17-66E0-DB34-65BE-F0F003978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40AC9-2BEA-F787-8F8F-52560387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635BE-C3DC-44D4-17FC-94A8AA62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050DF-4A18-E18E-A040-6D29B89B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D1229-298A-D499-C4D4-33710695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445C8-8534-1078-1CB8-3D542965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068A15-0B14-301C-93E9-051B68A0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EAF4A0-BA38-FA07-D413-49681028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648DC5-CD49-F79E-AC73-EB1CF157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AFFAF9-FD3E-75DA-6722-7D5A92C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B33390-52E3-EF2E-6AD1-E45806E1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511DD5-0B31-E082-8BDC-F10FC2011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0DF6D-613D-92B7-E26C-11DFCE40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3FB5A5-C3D2-1949-C4F0-041CD6A4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77970-D645-91AA-9277-9B00BA9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0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2394E-5C94-B00A-EE06-A42B6A6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D3E52-F21A-668C-7524-50E80D76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19CDB-AB39-2D1A-0853-35FB80B0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540D0-97A4-4A5A-5176-3645484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B34E9-D7B1-7F0D-3DBE-C25221E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C2AEA-6CE7-9380-243F-5CCF1C92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2D951-F3BA-5648-9FFA-24CA8182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93816-7613-5903-2746-3B0E3B53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432AB2-D906-726B-EC81-9AD8A62C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3A129-D005-0987-5A41-7197BBBB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29BBB-DF48-F456-DC1E-91D714E5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70A48-1719-1067-49B9-3B4789A81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917AA-0879-B1D5-5483-B2FE77CE1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2D2FD7-ED55-811C-6FE9-917AD216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976817-CE51-10C9-89EF-854FB501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6518F-4EB8-3D7E-8E8F-CD9ED9BD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93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7E46D-77D0-836C-FA50-B072D534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F11BF-2A26-77C9-985D-96A0C8BF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FFA89A-F8CA-716F-68C7-948BE262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675B8-B64E-9B74-07BB-99F4B1696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E27E5A-B267-85F7-7864-DD48198DE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2506CF-7D48-8B1D-3D24-DC3E5345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5E18C0-A910-C49A-B44C-F04D3D26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C8654F-CE95-79BD-BD6F-27F5FB89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1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162E5-D1E4-72C6-31A5-BD488957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598EB2-E4FD-F698-C3FD-BFC2743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C487A0-8B0F-9B18-E1E2-D746F512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C5D4B9-7487-DDE5-3A38-409FAFD5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7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2B2C6A-C9BC-8CBB-8DAC-08F9B693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1F750C-AB9D-0198-6EBE-6912870A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ED13D0-B21E-7173-973B-210BD7D6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58E2-98E0-C9B0-62EF-79D02D33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DF5F3-38AA-9BB8-BD03-7ED90F02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8445C1-F569-8CB7-D518-96D2E84B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6D325-41DA-0EC4-A6C7-5937D475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B547B4-424F-9941-9C87-5AEBF5F2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D7322-9E67-B88D-43B9-AFCABF94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69BF8-5D85-6839-CD82-2CED2421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86158C-20E1-3031-D2C6-C02FEEDBD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0A1D31-41FC-E766-6A77-417DDEB2B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6D946F-249B-9BAE-0159-624BBC14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AE44F-CF67-012B-B85E-1B571AC8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264005-369C-AE11-438C-07EB92CB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AB628-42F5-1373-6B1C-8F565AAC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957BD-DCF1-8DAE-2BEB-5785B0E5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F8BAB-331F-01D8-2058-BFD0613AF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D8CA2-70AF-34F3-B74C-0894DE2E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44326-BEC3-6F06-1C48-F45FF987F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E411F3-8DB8-4540-7E2A-F996E6FC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9967" y="4338564"/>
            <a:ext cx="4991877" cy="249085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Выполнил студент</a:t>
            </a:r>
          </a:p>
          <a:p>
            <a:pPr algn="r"/>
            <a:r>
              <a:rPr lang="ru-RU" dirty="0"/>
              <a:t>2 курса, группы МОА-211</a:t>
            </a:r>
          </a:p>
          <a:p>
            <a:pPr algn="r"/>
            <a:r>
              <a:rPr lang="ru-RU" dirty="0"/>
              <a:t>Киселев Константин Евгеньевич</a:t>
            </a:r>
          </a:p>
          <a:p>
            <a:pPr algn="r"/>
            <a:r>
              <a:rPr lang="ru-RU" dirty="0"/>
              <a:t>Руководители:</a:t>
            </a:r>
          </a:p>
          <a:p>
            <a:pPr algn="r"/>
            <a:r>
              <a:rPr lang="ru-RU" dirty="0"/>
              <a:t>доцент Иванов Константин Станиславович, </a:t>
            </a:r>
          </a:p>
          <a:p>
            <a:pPr algn="r"/>
            <a:r>
              <a:rPr lang="ru-RU" dirty="0"/>
              <a:t>доцент Зимин Антон Игоревич</a:t>
            </a:r>
          </a:p>
          <a:p>
            <a:pPr algn="r"/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48FE5-0B8E-1D72-1A82-7E25632B4586}"/>
              </a:ext>
            </a:extLst>
          </p:cNvPr>
          <p:cNvSpPr txBox="1"/>
          <p:nvPr/>
        </p:nvSpPr>
        <p:spPr>
          <a:xfrm>
            <a:off x="2352481" y="0"/>
            <a:ext cx="74870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b="1" dirty="0">
                <a:effectLst/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 b="1" dirty="0">
                <a:effectLst/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</a:rPr>
              <a:t>КЕМЕРОВСКИЙ ГОСУДАРСТВЕННЫЙ УНИВЕРСИТЕТ</a:t>
            </a:r>
            <a:br>
              <a:rPr lang="ru-RU" sz="1800" b="1" dirty="0">
                <a:effectLst/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</a:rPr>
              <a:t>Институт </a:t>
            </a:r>
            <a:r>
              <a:rPr lang="ru-RU" b="1" dirty="0">
                <a:latin typeface="Times New Roman" panose="02020603050405020304" pitchFamily="18" charset="0"/>
              </a:rPr>
              <a:t>Цифры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78074-0C4B-962F-9A30-F7A3CE7AB0D2}"/>
              </a:ext>
            </a:extLst>
          </p:cNvPr>
          <p:cNvSpPr txBox="1"/>
          <p:nvPr/>
        </p:nvSpPr>
        <p:spPr>
          <a:xfrm>
            <a:off x="3302222" y="2731373"/>
            <a:ext cx="5587555" cy="1395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270" algn="ctr"/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Презентация семестровой работы</a:t>
            </a:r>
          </a:p>
          <a:p>
            <a:pPr indent="-1270" algn="ctr">
              <a:spcAft>
                <a:spcPts val="80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 «Языки программирования»</a:t>
            </a:r>
            <a:b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Погодный веб-сайт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2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7AD7B-B8C9-B700-27CF-E248C2B8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>
            <a:normAutofit/>
          </a:bodyPr>
          <a:lstStyle/>
          <a:p>
            <a:r>
              <a:rPr lang="ru-RU" sz="4800" dirty="0"/>
              <a:t>Введение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46D432-B811-638D-899C-8C78604B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4551" cy="4351338"/>
          </a:xfrm>
        </p:spPr>
        <p:txBody>
          <a:bodyPr>
            <a:normAutofit/>
          </a:bodyPr>
          <a:lstStyle/>
          <a:p>
            <a:r>
              <a:rPr lang="ru-RU" sz="3200" dirty="0"/>
              <a:t>Тема</a:t>
            </a:r>
          </a:p>
          <a:p>
            <a:r>
              <a:rPr lang="ru-RU" sz="3200" dirty="0"/>
              <a:t>Основная идея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9B020F-3B01-DEE6-0E7D-72C436A2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97" y="-1"/>
            <a:ext cx="773571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3A998-A6DC-F7F2-BD60-F8404548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5778EAE9-42B9-091A-68D4-08DAA9EBB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90958"/>
              </p:ext>
            </p:extLst>
          </p:nvPr>
        </p:nvGraphicFramePr>
        <p:xfrm>
          <a:off x="576943" y="1940767"/>
          <a:ext cx="11038114" cy="29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2B713C-939F-A250-3BC9-71340F64F06A}"/>
              </a:ext>
            </a:extLst>
          </p:cNvPr>
          <p:cNvSpPr txBox="1"/>
          <p:nvPr/>
        </p:nvSpPr>
        <p:spPr>
          <a:xfrm>
            <a:off x="2453951" y="230466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89094-8FC6-1A5E-A537-4B2B804B7058}"/>
              </a:ext>
            </a:extLst>
          </p:cNvPr>
          <p:cNvSpPr txBox="1"/>
          <p:nvPr/>
        </p:nvSpPr>
        <p:spPr>
          <a:xfrm>
            <a:off x="4865567" y="2304662"/>
            <a:ext cx="246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Обработанные данные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34030-495B-A96B-E965-B4ED5F6B55E6}"/>
              </a:ext>
            </a:extLst>
          </p:cNvPr>
          <p:cNvSpPr txBox="1"/>
          <p:nvPr/>
        </p:nvSpPr>
        <p:spPr>
          <a:xfrm>
            <a:off x="8242040" y="230466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Объекты </a:t>
            </a:r>
            <a:r>
              <a:rPr lang="en-US" dirty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8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2A16E-6A55-3425-A1D0-C46C207F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43E1C7A-1DF9-AF1F-8D42-DFC391DF8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62804" cy="2552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D344772-5CB5-FF48-C5DA-C2346BDEA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52" y="4452937"/>
            <a:ext cx="3238500" cy="14287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DBE04602-F479-AF76-C2EA-041ECE0F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14294"/>
            <a:ext cx="5514999" cy="2429411"/>
          </a:xfrm>
        </p:spPr>
        <p:txBody>
          <a:bodyPr>
            <a:normAutofit/>
          </a:bodyPr>
          <a:lstStyle/>
          <a:p>
            <a:r>
              <a:rPr lang="ru-RU" b="1" dirty="0"/>
              <a:t>Подробная информация</a:t>
            </a:r>
            <a:r>
              <a:rPr lang="en-US" b="1" dirty="0"/>
              <a:t> </a:t>
            </a:r>
            <a:r>
              <a:rPr lang="ru-RU" b="1" dirty="0"/>
              <a:t>в формате </a:t>
            </a:r>
            <a:r>
              <a:rPr lang="en-US" b="1" dirty="0"/>
              <a:t>JSON</a:t>
            </a:r>
            <a:endParaRPr lang="ru-RU" b="1" dirty="0"/>
          </a:p>
          <a:p>
            <a:r>
              <a:rPr lang="ru-RU" b="1" dirty="0"/>
              <a:t>Понятная документация на русском языке</a:t>
            </a:r>
            <a:endParaRPr lang="en-US" b="1" dirty="0"/>
          </a:p>
          <a:p>
            <a:r>
              <a:rPr lang="ru-RU" b="1" dirty="0"/>
              <a:t>Удобство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51577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7085-AE78-6A30-C830-0B8035E2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сайта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96BB3D83-F113-1AF4-1054-39555ED0C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174402"/>
              </p:ext>
            </p:extLst>
          </p:nvPr>
        </p:nvGraphicFramePr>
        <p:xfrm>
          <a:off x="513183" y="505084"/>
          <a:ext cx="10396375" cy="598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6146616-DA61-BD37-9883-A3366566A618}"/>
              </a:ext>
            </a:extLst>
          </p:cNvPr>
          <p:cNvGrpSpPr/>
          <p:nvPr/>
        </p:nvGrpSpPr>
        <p:grpSpPr>
          <a:xfrm rot="10800000">
            <a:off x="7346056" y="3498979"/>
            <a:ext cx="578988" cy="677307"/>
            <a:chOff x="6836834" y="2655241"/>
            <a:chExt cx="578988" cy="677307"/>
          </a:xfrm>
        </p:grpSpPr>
        <p:sp>
          <p:nvSpPr>
            <p:cNvPr id="7" name="Стрелка: вправо 6">
              <a:extLst>
                <a:ext uri="{FF2B5EF4-FFF2-40B4-BE49-F238E27FC236}">
                  <a16:creationId xmlns:a16="http://schemas.microsoft.com/office/drawing/2014/main" id="{2CAE1372-FD13-09C3-5163-FE8CAC184BFC}"/>
                </a:ext>
              </a:extLst>
            </p:cNvPr>
            <p:cNvSpPr/>
            <p:nvPr/>
          </p:nvSpPr>
          <p:spPr>
            <a:xfrm>
              <a:off x="6836834" y="2655241"/>
              <a:ext cx="578988" cy="6773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Стрелка: вправо 4">
              <a:extLst>
                <a:ext uri="{FF2B5EF4-FFF2-40B4-BE49-F238E27FC236}">
                  <a16:creationId xmlns:a16="http://schemas.microsoft.com/office/drawing/2014/main" id="{EEA89554-9033-7119-3318-782A7FF96BF0}"/>
                </a:ext>
              </a:extLst>
            </p:cNvPr>
            <p:cNvSpPr txBox="1"/>
            <p:nvPr/>
          </p:nvSpPr>
          <p:spPr>
            <a:xfrm>
              <a:off x="6836834" y="2790702"/>
              <a:ext cx="405292" cy="406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8421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9FC05-0B3A-8476-0401-34AD3EB2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094C6-AABA-F085-8A2B-1EFA385E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5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1BB8A-45DB-5ECC-B40E-C1EAB012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621A7-F3CB-18BD-2E06-9BF1714F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7890" cy="1603375"/>
          </a:xfrm>
        </p:spPr>
        <p:txBody>
          <a:bodyPr/>
          <a:lstStyle/>
          <a:p>
            <a:r>
              <a:rPr lang="ru-RU" dirty="0"/>
              <a:t>Разделение проекта на функциональные модули</a:t>
            </a:r>
          </a:p>
          <a:p>
            <a:r>
              <a:rPr lang="ru-RU" dirty="0"/>
              <a:t>Гибкость и расширяемость системы</a:t>
            </a:r>
          </a:p>
          <a:p>
            <a:r>
              <a:rPr lang="ru-RU" dirty="0"/>
              <a:t>Возможность повторного использования 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D8E8E-0BF9-1B2F-8D21-13B73470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090" y="1825625"/>
            <a:ext cx="3025645" cy="40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8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C3A95-C6E5-997F-3F3F-0833F0A6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DD937-5EB2-9715-4DE6-EAE504B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Широкое использование лямбда-функций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14181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C1A72-5C43-3E3C-85CE-0CABADE4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6A17C3-989B-F29F-29ED-2BE7B452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3" r="1199"/>
          <a:stretch/>
        </p:blipFill>
        <p:spPr>
          <a:xfrm>
            <a:off x="993710" y="1442072"/>
            <a:ext cx="10204580" cy="50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2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146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Архитектура проекта</vt:lpstr>
      <vt:lpstr>Используемые API</vt:lpstr>
      <vt:lpstr>Карта сайта</vt:lpstr>
      <vt:lpstr>Статистика</vt:lpstr>
      <vt:lpstr>Особенности архитектуры</vt:lpstr>
      <vt:lpstr>Особенности реализации</vt:lpstr>
      <vt:lpstr>Результат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kisel</dc:creator>
  <cp:lastModifiedBy>kisel</cp:lastModifiedBy>
  <cp:revision>1</cp:revision>
  <dcterms:created xsi:type="dcterms:W3CDTF">2023-07-01T00:15:38Z</dcterms:created>
  <dcterms:modified xsi:type="dcterms:W3CDTF">2023-07-01T01:09:21Z</dcterms:modified>
</cp:coreProperties>
</file>