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D8C2E-CE08-4EB3-97BC-836CB98D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44F9E6-BBFC-43AF-B71E-22FE31CF9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8A5F6-ABBF-4382-9008-075FB624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618C5-4384-47C2-8171-EBE6ED0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EFFBB-9F85-4331-A83E-DDE98666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6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E1DDA-4142-4E80-894E-A3A22B81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82B45-A245-4DB2-952F-87C1A515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38CB4-CF15-411F-904B-9B5DAFDE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C597D-EAFE-48DC-BCB6-1D75AE77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70986-5D96-4AEA-B8C3-3672242C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6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4C826E-A841-420B-AEE8-6B42BBFA3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6C2F4-B44F-4E3A-A3AD-4F244F993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7E881-A049-44A4-B4FE-45C4DE59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3521D-BC01-4DC4-A6B7-14E11630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9429A-DF1A-4F4A-8F67-9DBEF4E6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06E7-2F83-4384-A993-52D4F945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AE7F3-A289-4CCE-B962-0ADEBDD6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9F06C-11B2-4C8F-BC2D-D44A5A9A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BE174-9237-467F-99B4-060D3284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F22F3-160B-4BFF-B25B-CB75B957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8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56441-A1C2-402D-8ECF-C8A33DEC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80C27-CBF5-4F75-9CFE-A5476F23F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F0912-6647-45AB-B10A-383CABFC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D4B5E-D88F-40B0-AD5D-0C079F93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2D64D-AD14-4EC5-B5BA-7F5FD54D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1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0029-12FE-4BBA-8365-19291714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5CE9F-293A-4BF7-B8EB-29F780ACA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FAD3B-CA6B-42A0-A121-6B4BD12B4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EF23F-8E7A-4E3D-B653-9377E226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94640-0E1C-4C5B-99E4-3271BB22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492FC-0AC4-459D-81E2-F226EF90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528E-FC50-4D43-9CF4-BB29085B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90A6A-BEB1-48C4-8E3F-94AC7F13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059600-77B4-4C4C-8EE2-8D51FF8D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EA76E4-0D74-4631-B72D-B6F685B97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8A8854-601F-4BF1-BB3C-76ECFD840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A54CB-CB8D-4D7E-ABAD-051888D4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8B1FB-6010-4A11-ABF9-0D493D68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AC34A-C36B-4471-A47F-3C95AE40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6CCF2-08E7-4CF9-92B4-ABE5CBC6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968CAE-7844-4FEB-BA70-B41F11C8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02547-66F3-4858-BB45-603D2676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87456-E3C3-4008-B86B-187C788C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7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F6FE0-A03A-48E9-9F3A-8AFC97CD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4B989A-9306-4804-972B-1C76A47D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698DA-1287-4666-B242-E2A50C7C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3E26C-A8DD-4568-8984-EA36898F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FD7E3-3D52-4916-9EE4-8BEF747F4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950F8-671E-45C9-B05C-9CB58310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C6AAA-6B68-42CC-AAAD-CDF277F5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5BEE3-2458-4071-B718-30E2A09B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A042E-043A-46EE-80EC-127F847E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8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33C28-A7D6-47F3-9885-F270522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85EBBD-8D9E-47CD-B479-17062241A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017FF-F807-40AC-B7B5-DBB64EAE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71398-8E24-4E18-9AED-42BA5EED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C0E98-CC37-409C-B7B7-9671A172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2F7E6-62DA-4B8B-BC3E-AAE143B7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61F6C3-39A6-4CA6-840D-7159AA07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7B09A-0713-432C-8DE7-C7A2B4648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745F-425A-42D1-A0C3-3EE9BED1E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D8D3-9397-4847-BA6C-39422852114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38F1C-2B2F-452B-A367-6826F154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AF149-2AA3-4140-BD13-A0B1CB8C9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8BA3-8A35-44C4-8DEC-996DF500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8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3C4-A447-4069-ACB7-B348B1AB9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김재우 포트폴리오 계획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8FFB6-7665-4A2E-8D71-4C17689B1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68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7D089-EDCD-41A5-9E4D-64FFB4CC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495EA-0679-461D-B439-31084A68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가치관이 들어간 소개 </a:t>
            </a:r>
            <a:r>
              <a:rPr lang="en-US" altLang="ko-KR" dirty="0"/>
              <a:t>(</a:t>
            </a:r>
            <a:r>
              <a:rPr lang="ko-KR" altLang="en-US" dirty="0"/>
              <a:t>개발자로서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히스토리 </a:t>
            </a:r>
            <a:r>
              <a:rPr lang="en-US" altLang="ko-KR" dirty="0"/>
              <a:t>(</a:t>
            </a:r>
            <a:r>
              <a:rPr lang="ko-KR" altLang="en-US" dirty="0"/>
              <a:t>경험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기술 스택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</a:p>
        </p:txBody>
      </p:sp>
    </p:spTree>
    <p:extLst>
      <p:ext uri="{BB962C8B-B14F-4D97-AF65-F5344CB8AC3E}">
        <p14:creationId xmlns:p14="http://schemas.microsoft.com/office/powerpoint/2010/main" val="214130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0ED1C4-9240-4662-A9D0-0B993806E3F9}"/>
              </a:ext>
            </a:extLst>
          </p:cNvPr>
          <p:cNvSpPr/>
          <p:nvPr/>
        </p:nvSpPr>
        <p:spPr>
          <a:xfrm>
            <a:off x="3303495" y="134471"/>
            <a:ext cx="4948517" cy="103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나를 표현하는 한 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5C3B65-9C97-4D29-BAA0-7AE6523CF194}"/>
              </a:ext>
            </a:extLst>
          </p:cNvPr>
          <p:cNvSpPr/>
          <p:nvPr/>
        </p:nvSpPr>
        <p:spPr>
          <a:xfrm>
            <a:off x="3594847" y="1450040"/>
            <a:ext cx="1452282" cy="10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BAA52E-22E8-4040-AA3E-8DCE91C6EB09}"/>
              </a:ext>
            </a:extLst>
          </p:cNvPr>
          <p:cNvSpPr/>
          <p:nvPr/>
        </p:nvSpPr>
        <p:spPr>
          <a:xfrm>
            <a:off x="5585011" y="1326776"/>
            <a:ext cx="2259105" cy="155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7D394-6C71-4890-972E-619081065FDC}"/>
              </a:ext>
            </a:extLst>
          </p:cNvPr>
          <p:cNvSpPr/>
          <p:nvPr/>
        </p:nvSpPr>
        <p:spPr>
          <a:xfrm>
            <a:off x="3334872" y="3110753"/>
            <a:ext cx="4885764" cy="34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생활</a:t>
            </a:r>
            <a:r>
              <a:rPr lang="en-US" altLang="ko-KR" dirty="0"/>
              <a:t>,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공부했던 과정</a:t>
            </a:r>
            <a:r>
              <a:rPr lang="en-US" altLang="ko-KR" dirty="0"/>
              <a:t>,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만들었던 포트폴리오 소개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A2218F-8F60-4848-92C9-1BC6995F4CCC}"/>
              </a:ext>
            </a:extLst>
          </p:cNvPr>
          <p:cNvSpPr/>
          <p:nvPr/>
        </p:nvSpPr>
        <p:spPr>
          <a:xfrm>
            <a:off x="3334872" y="5961529"/>
            <a:ext cx="4885764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 스택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 err="1"/>
              <a:t>깃헙</a:t>
            </a:r>
            <a:r>
              <a:rPr lang="ko-KR" altLang="en-US" dirty="0"/>
              <a:t> 주소</a:t>
            </a:r>
          </a:p>
        </p:txBody>
      </p:sp>
    </p:spTree>
    <p:extLst>
      <p:ext uri="{BB962C8B-B14F-4D97-AF65-F5344CB8AC3E}">
        <p14:creationId xmlns:p14="http://schemas.microsoft.com/office/powerpoint/2010/main" val="320374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김재우 포트폴리오 계획 </vt:lpstr>
      <vt:lpstr>컨텐츠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김재우 포트폴리오 계획 </dc:title>
  <dc:creator>김재우</dc:creator>
  <cp:lastModifiedBy>김재우</cp:lastModifiedBy>
  <cp:revision>4</cp:revision>
  <dcterms:created xsi:type="dcterms:W3CDTF">2021-02-08T10:40:49Z</dcterms:created>
  <dcterms:modified xsi:type="dcterms:W3CDTF">2021-02-08T10:45:53Z</dcterms:modified>
</cp:coreProperties>
</file>