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22"/>
  </p:normalViewPr>
  <p:slideViewPr>
    <p:cSldViewPr snapToGrid="0" snapToObjects="1">
      <p:cViewPr varScale="1">
        <p:scale>
          <a:sx n="114" d="100"/>
          <a:sy n="114" d="100"/>
        </p:scale>
        <p:origin x="5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1CE5C-CF8C-B24F-B00B-7291A911E80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F8B1E555-2C4F-3746-B9E4-B55269C7211B}">
      <dgm:prSet phldrT="[Text]"/>
      <dgm:spPr/>
      <dgm:t>
        <a:bodyPr/>
        <a:lstStyle/>
        <a:p>
          <a:r>
            <a:rPr lang="en-US" dirty="0"/>
            <a:t>Inputs</a:t>
          </a:r>
        </a:p>
      </dgm:t>
    </dgm:pt>
    <dgm:pt modelId="{72BF4BA5-252C-134B-B179-79A6BCAF782D}" type="parTrans" cxnId="{C6BEDEE1-E927-254D-A3A7-D74D0C9C5A9B}">
      <dgm:prSet/>
      <dgm:spPr/>
      <dgm:t>
        <a:bodyPr/>
        <a:lstStyle/>
        <a:p>
          <a:endParaRPr lang="en-US"/>
        </a:p>
      </dgm:t>
    </dgm:pt>
    <dgm:pt modelId="{0A302838-1383-3A48-AD99-813764D172D4}" type="sibTrans" cxnId="{C6BEDEE1-E927-254D-A3A7-D74D0C9C5A9B}">
      <dgm:prSet/>
      <dgm:spPr/>
      <dgm:t>
        <a:bodyPr/>
        <a:lstStyle/>
        <a:p>
          <a:endParaRPr lang="en-US"/>
        </a:p>
      </dgm:t>
    </dgm:pt>
    <dgm:pt modelId="{8202C52B-9278-0F41-BF84-48B1CF7D36C8}">
      <dgm:prSet phldrT="[Text]"/>
      <dgm:spPr/>
      <dgm:t>
        <a:bodyPr/>
        <a:lstStyle/>
        <a:p>
          <a:r>
            <a:rPr lang="en-US" dirty="0"/>
            <a:t>Activities</a:t>
          </a:r>
        </a:p>
      </dgm:t>
    </dgm:pt>
    <dgm:pt modelId="{0166F0B3-1CF6-EA41-B394-A2EBA9BBC41E}" type="parTrans" cxnId="{9F2B3AB0-A5E1-BC44-8AFC-14545B1D7EE1}">
      <dgm:prSet/>
      <dgm:spPr/>
      <dgm:t>
        <a:bodyPr/>
        <a:lstStyle/>
        <a:p>
          <a:endParaRPr lang="en-US"/>
        </a:p>
      </dgm:t>
    </dgm:pt>
    <dgm:pt modelId="{94C9FBC2-0E08-3F42-BF53-82A983576137}" type="sibTrans" cxnId="{9F2B3AB0-A5E1-BC44-8AFC-14545B1D7EE1}">
      <dgm:prSet/>
      <dgm:spPr/>
      <dgm:t>
        <a:bodyPr/>
        <a:lstStyle/>
        <a:p>
          <a:endParaRPr lang="en-US"/>
        </a:p>
      </dgm:t>
    </dgm:pt>
    <dgm:pt modelId="{98BE6626-CAE9-C947-B29A-4D9A8813E480}">
      <dgm:prSet phldrT="[Text]"/>
      <dgm:spPr/>
      <dgm:t>
        <a:bodyPr/>
        <a:lstStyle/>
        <a:p>
          <a:r>
            <a:rPr lang="en-US" dirty="0"/>
            <a:t>Outputs</a:t>
          </a:r>
        </a:p>
      </dgm:t>
    </dgm:pt>
    <dgm:pt modelId="{229E6DF1-F84E-8F40-91D1-3BFCFF1D835F}" type="parTrans" cxnId="{724A3F5F-F651-3E44-ACAF-8E5051796101}">
      <dgm:prSet/>
      <dgm:spPr/>
      <dgm:t>
        <a:bodyPr/>
        <a:lstStyle/>
        <a:p>
          <a:endParaRPr lang="en-US"/>
        </a:p>
      </dgm:t>
    </dgm:pt>
    <dgm:pt modelId="{1A140967-112D-474B-9794-EAE3B5ECEED9}" type="sibTrans" cxnId="{724A3F5F-F651-3E44-ACAF-8E5051796101}">
      <dgm:prSet/>
      <dgm:spPr/>
      <dgm:t>
        <a:bodyPr/>
        <a:lstStyle/>
        <a:p>
          <a:endParaRPr lang="en-US"/>
        </a:p>
      </dgm:t>
    </dgm:pt>
    <dgm:pt modelId="{71FA1956-C586-D14C-B014-4F45F23A76DB}">
      <dgm:prSet/>
      <dgm:spPr/>
      <dgm:t>
        <a:bodyPr/>
        <a:lstStyle/>
        <a:p>
          <a:r>
            <a:rPr lang="en-US" dirty="0"/>
            <a:t>Outcomes</a:t>
          </a:r>
        </a:p>
      </dgm:t>
    </dgm:pt>
    <dgm:pt modelId="{D88B8983-7244-1248-B460-1E45C4E7D0C2}" type="parTrans" cxnId="{0C034C00-1711-1D46-AC3A-CB1020F11F37}">
      <dgm:prSet/>
      <dgm:spPr/>
      <dgm:t>
        <a:bodyPr/>
        <a:lstStyle/>
        <a:p>
          <a:endParaRPr lang="en-US"/>
        </a:p>
      </dgm:t>
    </dgm:pt>
    <dgm:pt modelId="{782C9A2A-D2D6-D643-9A00-DEBAD63572CD}" type="sibTrans" cxnId="{0C034C00-1711-1D46-AC3A-CB1020F11F37}">
      <dgm:prSet/>
      <dgm:spPr/>
      <dgm:t>
        <a:bodyPr/>
        <a:lstStyle/>
        <a:p>
          <a:endParaRPr lang="en-US"/>
        </a:p>
      </dgm:t>
    </dgm:pt>
    <dgm:pt modelId="{24B69A39-8732-D149-B391-01FF2F3164C5}">
      <dgm:prSet/>
      <dgm:spPr/>
      <dgm:t>
        <a:bodyPr/>
        <a:lstStyle/>
        <a:p>
          <a:r>
            <a:rPr lang="en-US" dirty="0"/>
            <a:t>Impact</a:t>
          </a:r>
        </a:p>
      </dgm:t>
    </dgm:pt>
    <dgm:pt modelId="{2538CFCD-3E1E-144C-AAAF-F18CA60E1BFF}" type="parTrans" cxnId="{705255BB-F857-3449-8713-B7ED3BDB72D0}">
      <dgm:prSet/>
      <dgm:spPr/>
      <dgm:t>
        <a:bodyPr/>
        <a:lstStyle/>
        <a:p>
          <a:endParaRPr lang="en-US"/>
        </a:p>
      </dgm:t>
    </dgm:pt>
    <dgm:pt modelId="{E48120DE-231E-1044-963C-98406E3000D5}" type="sibTrans" cxnId="{705255BB-F857-3449-8713-B7ED3BDB72D0}">
      <dgm:prSet/>
      <dgm:spPr/>
      <dgm:t>
        <a:bodyPr/>
        <a:lstStyle/>
        <a:p>
          <a:endParaRPr lang="en-US"/>
        </a:p>
      </dgm:t>
    </dgm:pt>
    <dgm:pt modelId="{D75FB2C6-81B9-3B4F-B1FA-BF4A4A28BD4F}" type="pres">
      <dgm:prSet presAssocID="{6011CE5C-CF8C-B24F-B00B-7291A911E80C}" presName="Name0" presStyleCnt="0">
        <dgm:presLayoutVars>
          <dgm:dir/>
          <dgm:resizeHandles val="exact"/>
        </dgm:presLayoutVars>
      </dgm:prSet>
      <dgm:spPr/>
    </dgm:pt>
    <dgm:pt modelId="{DD3D50C0-B77B-9A41-BCFF-9368BDC26263}" type="pres">
      <dgm:prSet presAssocID="{F8B1E555-2C4F-3746-B9E4-B55269C7211B}" presName="parTxOnly" presStyleLbl="node1" presStyleIdx="0" presStyleCnt="5">
        <dgm:presLayoutVars>
          <dgm:bulletEnabled val="1"/>
        </dgm:presLayoutVars>
      </dgm:prSet>
      <dgm:spPr/>
    </dgm:pt>
    <dgm:pt modelId="{A35048D6-7C6E-D047-B134-3036EC988808}" type="pres">
      <dgm:prSet presAssocID="{0A302838-1383-3A48-AD99-813764D172D4}" presName="parSpace" presStyleCnt="0"/>
      <dgm:spPr/>
    </dgm:pt>
    <dgm:pt modelId="{FFBFC97E-6C2C-8B4D-9D38-2119A4A77738}" type="pres">
      <dgm:prSet presAssocID="{8202C52B-9278-0F41-BF84-48B1CF7D36C8}" presName="parTxOnly" presStyleLbl="node1" presStyleIdx="1" presStyleCnt="5">
        <dgm:presLayoutVars>
          <dgm:bulletEnabled val="1"/>
        </dgm:presLayoutVars>
      </dgm:prSet>
      <dgm:spPr/>
    </dgm:pt>
    <dgm:pt modelId="{FD7ABAAB-F4AD-6143-83DC-B311C46F6CFF}" type="pres">
      <dgm:prSet presAssocID="{94C9FBC2-0E08-3F42-BF53-82A983576137}" presName="parSpace" presStyleCnt="0"/>
      <dgm:spPr/>
    </dgm:pt>
    <dgm:pt modelId="{DD368E0D-7564-BF49-9ADE-5C46FA1561A8}" type="pres">
      <dgm:prSet presAssocID="{98BE6626-CAE9-C947-B29A-4D9A8813E480}" presName="parTxOnly" presStyleLbl="node1" presStyleIdx="2" presStyleCnt="5">
        <dgm:presLayoutVars>
          <dgm:bulletEnabled val="1"/>
        </dgm:presLayoutVars>
      </dgm:prSet>
      <dgm:spPr/>
    </dgm:pt>
    <dgm:pt modelId="{20F617EB-E106-864F-B878-58AD4C5174B4}" type="pres">
      <dgm:prSet presAssocID="{1A140967-112D-474B-9794-EAE3B5ECEED9}" presName="parSpace" presStyleCnt="0"/>
      <dgm:spPr/>
    </dgm:pt>
    <dgm:pt modelId="{12A7FD38-1C11-B640-ACB4-DB1403568B61}" type="pres">
      <dgm:prSet presAssocID="{71FA1956-C586-D14C-B014-4F45F23A76DB}" presName="parTxOnly" presStyleLbl="node1" presStyleIdx="3" presStyleCnt="5">
        <dgm:presLayoutVars>
          <dgm:bulletEnabled val="1"/>
        </dgm:presLayoutVars>
      </dgm:prSet>
      <dgm:spPr/>
    </dgm:pt>
    <dgm:pt modelId="{34DD5BB3-2EAF-DD40-B4EF-8DE343F72F0B}" type="pres">
      <dgm:prSet presAssocID="{782C9A2A-D2D6-D643-9A00-DEBAD63572CD}" presName="parSpace" presStyleCnt="0"/>
      <dgm:spPr/>
    </dgm:pt>
    <dgm:pt modelId="{7853658D-CE93-8F44-AAB0-772D25610DC2}" type="pres">
      <dgm:prSet presAssocID="{24B69A39-8732-D149-B391-01FF2F3164C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0C034C00-1711-1D46-AC3A-CB1020F11F37}" srcId="{6011CE5C-CF8C-B24F-B00B-7291A911E80C}" destId="{71FA1956-C586-D14C-B014-4F45F23A76DB}" srcOrd="3" destOrd="0" parTransId="{D88B8983-7244-1248-B460-1E45C4E7D0C2}" sibTransId="{782C9A2A-D2D6-D643-9A00-DEBAD63572CD}"/>
    <dgm:cxn modelId="{F2E9BD1C-03FB-3E4E-9667-67570E988A98}" type="presOf" srcId="{71FA1956-C586-D14C-B014-4F45F23A76DB}" destId="{12A7FD38-1C11-B640-ACB4-DB1403568B61}" srcOrd="0" destOrd="0" presId="urn:microsoft.com/office/officeart/2005/8/layout/hChevron3"/>
    <dgm:cxn modelId="{78A4962B-9C04-CB41-96E2-F851EB154821}" type="presOf" srcId="{8202C52B-9278-0F41-BF84-48B1CF7D36C8}" destId="{FFBFC97E-6C2C-8B4D-9D38-2119A4A77738}" srcOrd="0" destOrd="0" presId="urn:microsoft.com/office/officeart/2005/8/layout/hChevron3"/>
    <dgm:cxn modelId="{05878E30-F7C2-BB42-9E2E-F41938078FA3}" type="presOf" srcId="{98BE6626-CAE9-C947-B29A-4D9A8813E480}" destId="{DD368E0D-7564-BF49-9ADE-5C46FA1561A8}" srcOrd="0" destOrd="0" presId="urn:microsoft.com/office/officeart/2005/8/layout/hChevron3"/>
    <dgm:cxn modelId="{724A3F5F-F651-3E44-ACAF-8E5051796101}" srcId="{6011CE5C-CF8C-B24F-B00B-7291A911E80C}" destId="{98BE6626-CAE9-C947-B29A-4D9A8813E480}" srcOrd="2" destOrd="0" parTransId="{229E6DF1-F84E-8F40-91D1-3BFCFF1D835F}" sibTransId="{1A140967-112D-474B-9794-EAE3B5ECEED9}"/>
    <dgm:cxn modelId="{18C4BF99-ED31-4045-B686-F74D25FC7C55}" type="presOf" srcId="{6011CE5C-CF8C-B24F-B00B-7291A911E80C}" destId="{D75FB2C6-81B9-3B4F-B1FA-BF4A4A28BD4F}" srcOrd="0" destOrd="0" presId="urn:microsoft.com/office/officeart/2005/8/layout/hChevron3"/>
    <dgm:cxn modelId="{9F2B3AB0-A5E1-BC44-8AFC-14545B1D7EE1}" srcId="{6011CE5C-CF8C-B24F-B00B-7291A911E80C}" destId="{8202C52B-9278-0F41-BF84-48B1CF7D36C8}" srcOrd="1" destOrd="0" parTransId="{0166F0B3-1CF6-EA41-B394-A2EBA9BBC41E}" sibTransId="{94C9FBC2-0E08-3F42-BF53-82A983576137}"/>
    <dgm:cxn modelId="{705255BB-F857-3449-8713-B7ED3BDB72D0}" srcId="{6011CE5C-CF8C-B24F-B00B-7291A911E80C}" destId="{24B69A39-8732-D149-B391-01FF2F3164C5}" srcOrd="4" destOrd="0" parTransId="{2538CFCD-3E1E-144C-AAAF-F18CA60E1BFF}" sibTransId="{E48120DE-231E-1044-963C-98406E3000D5}"/>
    <dgm:cxn modelId="{7EFCC7CE-683E-B845-AB27-36A5D6D09854}" type="presOf" srcId="{F8B1E555-2C4F-3746-B9E4-B55269C7211B}" destId="{DD3D50C0-B77B-9A41-BCFF-9368BDC26263}" srcOrd="0" destOrd="0" presId="urn:microsoft.com/office/officeart/2005/8/layout/hChevron3"/>
    <dgm:cxn modelId="{C67D04D8-D630-594B-9468-99687252B795}" type="presOf" srcId="{24B69A39-8732-D149-B391-01FF2F3164C5}" destId="{7853658D-CE93-8F44-AAB0-772D25610DC2}" srcOrd="0" destOrd="0" presId="urn:microsoft.com/office/officeart/2005/8/layout/hChevron3"/>
    <dgm:cxn modelId="{C6BEDEE1-E927-254D-A3A7-D74D0C9C5A9B}" srcId="{6011CE5C-CF8C-B24F-B00B-7291A911E80C}" destId="{F8B1E555-2C4F-3746-B9E4-B55269C7211B}" srcOrd="0" destOrd="0" parTransId="{72BF4BA5-252C-134B-B179-79A6BCAF782D}" sibTransId="{0A302838-1383-3A48-AD99-813764D172D4}"/>
    <dgm:cxn modelId="{6BF8466B-5BCD-5C43-8D48-D207C9EAF118}" type="presParOf" srcId="{D75FB2C6-81B9-3B4F-B1FA-BF4A4A28BD4F}" destId="{DD3D50C0-B77B-9A41-BCFF-9368BDC26263}" srcOrd="0" destOrd="0" presId="urn:microsoft.com/office/officeart/2005/8/layout/hChevron3"/>
    <dgm:cxn modelId="{3CF883D7-4076-1B42-A0A3-D420A036FABC}" type="presParOf" srcId="{D75FB2C6-81B9-3B4F-B1FA-BF4A4A28BD4F}" destId="{A35048D6-7C6E-D047-B134-3036EC988808}" srcOrd="1" destOrd="0" presId="urn:microsoft.com/office/officeart/2005/8/layout/hChevron3"/>
    <dgm:cxn modelId="{8154141E-5F34-9146-8CA8-973AC5CB9F7F}" type="presParOf" srcId="{D75FB2C6-81B9-3B4F-B1FA-BF4A4A28BD4F}" destId="{FFBFC97E-6C2C-8B4D-9D38-2119A4A77738}" srcOrd="2" destOrd="0" presId="urn:microsoft.com/office/officeart/2005/8/layout/hChevron3"/>
    <dgm:cxn modelId="{35D06933-BC35-264A-B9ED-B5CCFB42724A}" type="presParOf" srcId="{D75FB2C6-81B9-3B4F-B1FA-BF4A4A28BD4F}" destId="{FD7ABAAB-F4AD-6143-83DC-B311C46F6CFF}" srcOrd="3" destOrd="0" presId="urn:microsoft.com/office/officeart/2005/8/layout/hChevron3"/>
    <dgm:cxn modelId="{BC3F6369-F27D-114F-B106-3ADAE64DBAE0}" type="presParOf" srcId="{D75FB2C6-81B9-3B4F-B1FA-BF4A4A28BD4F}" destId="{DD368E0D-7564-BF49-9ADE-5C46FA1561A8}" srcOrd="4" destOrd="0" presId="urn:microsoft.com/office/officeart/2005/8/layout/hChevron3"/>
    <dgm:cxn modelId="{B7F3648D-2060-5143-B490-932B85F2D48D}" type="presParOf" srcId="{D75FB2C6-81B9-3B4F-B1FA-BF4A4A28BD4F}" destId="{20F617EB-E106-864F-B878-58AD4C5174B4}" srcOrd="5" destOrd="0" presId="urn:microsoft.com/office/officeart/2005/8/layout/hChevron3"/>
    <dgm:cxn modelId="{7EE671FA-106F-C049-9A42-AEA61A226DAC}" type="presParOf" srcId="{D75FB2C6-81B9-3B4F-B1FA-BF4A4A28BD4F}" destId="{12A7FD38-1C11-B640-ACB4-DB1403568B61}" srcOrd="6" destOrd="0" presId="urn:microsoft.com/office/officeart/2005/8/layout/hChevron3"/>
    <dgm:cxn modelId="{F8D1DC1E-069E-394A-9F22-B20A216A84AC}" type="presParOf" srcId="{D75FB2C6-81B9-3B4F-B1FA-BF4A4A28BD4F}" destId="{34DD5BB3-2EAF-DD40-B4EF-8DE343F72F0B}" srcOrd="7" destOrd="0" presId="urn:microsoft.com/office/officeart/2005/8/layout/hChevron3"/>
    <dgm:cxn modelId="{8391BF38-DF32-B84E-8F89-41758BC268DB}" type="presParOf" srcId="{D75FB2C6-81B9-3B4F-B1FA-BF4A4A28BD4F}" destId="{7853658D-CE93-8F44-AAB0-772D25610DC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D50C0-B77B-9A41-BCFF-9368BDC26263}">
      <dsp:nvSpPr>
        <dsp:cNvPr id="0" name=""/>
        <dsp:cNvSpPr/>
      </dsp:nvSpPr>
      <dsp:spPr>
        <a:xfrm>
          <a:off x="1100" y="1704671"/>
          <a:ext cx="2145645" cy="8582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Inputs</a:t>
          </a:r>
        </a:p>
      </dsp:txBody>
      <dsp:txXfrm>
        <a:off x="1100" y="1704671"/>
        <a:ext cx="1931081" cy="858258"/>
      </dsp:txXfrm>
    </dsp:sp>
    <dsp:sp modelId="{FFBFC97E-6C2C-8B4D-9D38-2119A4A77738}">
      <dsp:nvSpPr>
        <dsp:cNvPr id="0" name=""/>
        <dsp:cNvSpPr/>
      </dsp:nvSpPr>
      <dsp:spPr>
        <a:xfrm>
          <a:off x="1717616" y="1704671"/>
          <a:ext cx="2145645" cy="8582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Activities</a:t>
          </a:r>
        </a:p>
      </dsp:txBody>
      <dsp:txXfrm>
        <a:off x="2146745" y="1704671"/>
        <a:ext cx="1287387" cy="858258"/>
      </dsp:txXfrm>
    </dsp:sp>
    <dsp:sp modelId="{DD368E0D-7564-BF49-9ADE-5C46FA1561A8}">
      <dsp:nvSpPr>
        <dsp:cNvPr id="0" name=""/>
        <dsp:cNvSpPr/>
      </dsp:nvSpPr>
      <dsp:spPr>
        <a:xfrm>
          <a:off x="3434132" y="1704671"/>
          <a:ext cx="2145645" cy="8582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Outputs</a:t>
          </a:r>
        </a:p>
      </dsp:txBody>
      <dsp:txXfrm>
        <a:off x="3863261" y="1704671"/>
        <a:ext cx="1287387" cy="858258"/>
      </dsp:txXfrm>
    </dsp:sp>
    <dsp:sp modelId="{12A7FD38-1C11-B640-ACB4-DB1403568B61}">
      <dsp:nvSpPr>
        <dsp:cNvPr id="0" name=""/>
        <dsp:cNvSpPr/>
      </dsp:nvSpPr>
      <dsp:spPr>
        <a:xfrm>
          <a:off x="5150649" y="1704671"/>
          <a:ext cx="2145645" cy="8582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Outcomes</a:t>
          </a:r>
        </a:p>
      </dsp:txBody>
      <dsp:txXfrm>
        <a:off x="5579778" y="1704671"/>
        <a:ext cx="1287387" cy="858258"/>
      </dsp:txXfrm>
    </dsp:sp>
    <dsp:sp modelId="{7853658D-CE93-8F44-AAB0-772D25610DC2}">
      <dsp:nvSpPr>
        <dsp:cNvPr id="0" name=""/>
        <dsp:cNvSpPr/>
      </dsp:nvSpPr>
      <dsp:spPr>
        <a:xfrm>
          <a:off x="6867165" y="1704671"/>
          <a:ext cx="2145645" cy="8582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Impact</a:t>
          </a:r>
        </a:p>
      </dsp:txBody>
      <dsp:txXfrm>
        <a:off x="7296294" y="1704671"/>
        <a:ext cx="1287387" cy="85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6" y="306659"/>
            <a:ext cx="112745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5FE551-AB1B-0183-D89A-28C68B4D6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147370"/>
              </p:ext>
            </p:extLst>
          </p:nvPr>
        </p:nvGraphicFramePr>
        <p:xfrm>
          <a:off x="1752690" y="-576544"/>
          <a:ext cx="9013911" cy="426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1F6BAF-733D-0A97-FB84-53D5C3BE26A7}"/>
              </a:ext>
            </a:extLst>
          </p:cNvPr>
          <p:cNvSpPr/>
          <p:nvPr/>
        </p:nvSpPr>
        <p:spPr>
          <a:xfrm>
            <a:off x="1752690" y="214103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0457D-C27E-45B4-A3D9-4C2359FB754C}"/>
              </a:ext>
            </a:extLst>
          </p:cNvPr>
          <p:cNvSpPr/>
          <p:nvPr/>
        </p:nvSpPr>
        <p:spPr>
          <a:xfrm>
            <a:off x="1752689" y="2704173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Expert Network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BB5C1-C3BF-EE98-B282-F77B449E66A8}"/>
              </a:ext>
            </a:extLst>
          </p:cNvPr>
          <p:cNvSpPr/>
          <p:nvPr/>
        </p:nvSpPr>
        <p:spPr>
          <a:xfrm>
            <a:off x="1752689" y="326730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72AE2-83A1-5C98-E53E-F8BD4340F8E1}"/>
              </a:ext>
            </a:extLst>
          </p:cNvPr>
          <p:cNvSpPr/>
          <p:nvPr/>
        </p:nvSpPr>
        <p:spPr>
          <a:xfrm>
            <a:off x="1752689" y="3830451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Community Engagement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86752D-1D99-E82F-DD43-77CDF9E0A3E2}"/>
              </a:ext>
            </a:extLst>
          </p:cNvPr>
          <p:cNvSpPr/>
          <p:nvPr/>
        </p:nvSpPr>
        <p:spPr>
          <a:xfrm>
            <a:off x="3555470" y="214103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 Curation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BF9CBF-F80D-F780-3E1F-2E242DFFDC47}"/>
              </a:ext>
            </a:extLst>
          </p:cNvPr>
          <p:cNvSpPr/>
          <p:nvPr/>
        </p:nvSpPr>
        <p:spPr>
          <a:xfrm>
            <a:off x="3555469" y="2704173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Collaborative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DFA3F-9E07-550C-C1AD-94D54E5B4CB3}"/>
              </a:ext>
            </a:extLst>
          </p:cNvPr>
          <p:cNvSpPr/>
          <p:nvPr/>
        </p:nvSpPr>
        <p:spPr>
          <a:xfrm>
            <a:off x="3555469" y="326730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Skill-Building Workshops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F0397A-A00F-ACE9-FBC5-72D0E4829265}"/>
              </a:ext>
            </a:extLst>
          </p:cNvPr>
          <p:cNvSpPr/>
          <p:nvPr/>
        </p:nvSpPr>
        <p:spPr>
          <a:xfrm>
            <a:off x="3555469" y="3830451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Peer Exchange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6D5F04-62C4-8FB8-A82C-0B96A709A541}"/>
              </a:ext>
            </a:extLst>
          </p:cNvPr>
          <p:cNvSpPr/>
          <p:nvPr/>
        </p:nvSpPr>
        <p:spPr>
          <a:xfrm>
            <a:off x="5358250" y="214103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Practical Toolkits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0DDA88-6E2F-AE94-5650-B0B25C6E02F1}"/>
              </a:ext>
            </a:extLst>
          </p:cNvPr>
          <p:cNvSpPr/>
          <p:nvPr/>
        </p:nvSpPr>
        <p:spPr>
          <a:xfrm>
            <a:off x="5358249" y="2704173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Studies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E4047-507E-85A7-B25C-54E71CFC8335}"/>
              </a:ext>
            </a:extLst>
          </p:cNvPr>
          <p:cNvSpPr/>
          <p:nvPr/>
        </p:nvSpPr>
        <p:spPr>
          <a:xfrm>
            <a:off x="5358249" y="326730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Modules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449EB-3142-D282-E2C3-55B146E27C20}"/>
              </a:ext>
            </a:extLst>
          </p:cNvPr>
          <p:cNvSpPr/>
          <p:nvPr/>
        </p:nvSpPr>
        <p:spPr>
          <a:xfrm>
            <a:off x="5358249" y="3830451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Community of Practice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4957B-D8F5-0E11-6AF4-04FEF951B3E9}"/>
              </a:ext>
            </a:extLst>
          </p:cNvPr>
          <p:cNvSpPr/>
          <p:nvPr/>
        </p:nvSpPr>
        <p:spPr>
          <a:xfrm>
            <a:off x="7161030" y="214103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Enhanced CDFI Capacity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52AD5E-5125-0D09-0644-1C975CEAD5B2}"/>
              </a:ext>
            </a:extLst>
          </p:cNvPr>
          <p:cNvSpPr/>
          <p:nvPr/>
        </p:nvSpPr>
        <p:spPr>
          <a:xfrm>
            <a:off x="7161029" y="2704173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Improved Lending Practices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4B585A-EEF5-B8DB-A436-9C3DD288E7D2}"/>
              </a:ext>
            </a:extLst>
          </p:cNvPr>
          <p:cNvSpPr/>
          <p:nvPr/>
        </p:nvSpPr>
        <p:spPr>
          <a:xfrm>
            <a:off x="7161029" y="326730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Stronger Compliance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4D3084-4992-684F-CA96-F6D9C7001421}"/>
              </a:ext>
            </a:extLst>
          </p:cNvPr>
          <p:cNvSpPr/>
          <p:nvPr/>
        </p:nvSpPr>
        <p:spPr>
          <a:xfrm>
            <a:off x="7161029" y="3830451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Operational Efficiency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DB8220-4235-86BF-7DF8-713915F94B1F}"/>
              </a:ext>
            </a:extLst>
          </p:cNvPr>
          <p:cNvSpPr/>
          <p:nvPr/>
        </p:nvSpPr>
        <p:spPr>
          <a:xfrm>
            <a:off x="8963810" y="214103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Increased Community Investment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85C339-9D65-BDAD-F378-C3CA7562D1AA}"/>
              </a:ext>
            </a:extLst>
          </p:cNvPr>
          <p:cNvSpPr/>
          <p:nvPr/>
        </p:nvSpPr>
        <p:spPr>
          <a:xfrm>
            <a:off x="8963809" y="2704173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Greater CDFI Sustainability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74D2C0-8DF4-1911-E787-65C29FD82055}"/>
              </a:ext>
            </a:extLst>
          </p:cNvPr>
          <p:cNvSpPr/>
          <p:nvPr/>
        </p:nvSpPr>
        <p:spPr>
          <a:xfrm>
            <a:off x="8963809" y="3267308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Expanded Access to Capital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D3B90D-14AA-C9FE-62E1-71F0E9D97F0E}"/>
              </a:ext>
            </a:extLst>
          </p:cNvPr>
          <p:cNvSpPr/>
          <p:nvPr/>
        </p:nvSpPr>
        <p:spPr>
          <a:xfrm>
            <a:off x="8963809" y="3830451"/>
            <a:ext cx="1648433" cy="512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Stronger Communities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217AE3-2BD8-AA10-E81D-CF58B52DD792}"/>
              </a:ext>
            </a:extLst>
          </p:cNvPr>
          <p:cNvSpPr txBox="1"/>
          <p:nvPr/>
        </p:nvSpPr>
        <p:spPr>
          <a:xfrm>
            <a:off x="2664338" y="382800"/>
            <a:ext cx="686014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Theory of Change: Resources, Learning, and Training Framework</a:t>
            </a:r>
          </a:p>
        </p:txBody>
      </p:sp>
    </p:spTree>
    <p:extLst>
      <p:ext uri="{BB962C8B-B14F-4D97-AF65-F5344CB8AC3E}">
        <p14:creationId xmlns:p14="http://schemas.microsoft.com/office/powerpoint/2010/main" val="408991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63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Amir Ali</cp:lastModifiedBy>
  <cp:revision>2</cp:revision>
  <dcterms:created xsi:type="dcterms:W3CDTF">2013-01-27T09:14:16Z</dcterms:created>
  <dcterms:modified xsi:type="dcterms:W3CDTF">2025-03-15T17:24:52Z</dcterms:modified>
  <cp:category/>
</cp:coreProperties>
</file>