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C9"/>
    <a:srgbClr val="96D333"/>
    <a:srgbClr val="FF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68" d="100"/>
          <a:sy n="68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8F2E-F0F7-6148-A130-D056843259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44243-5407-49A9-958F-07591560B72F}"/>
              </a:ext>
            </a:extLst>
          </p:cNvPr>
          <p:cNvGrpSpPr/>
          <p:nvPr/>
        </p:nvGrpSpPr>
        <p:grpSpPr>
          <a:xfrm>
            <a:off x="64780" y="612214"/>
            <a:ext cx="11895398" cy="4298513"/>
            <a:chOff x="64780" y="612214"/>
            <a:chExt cx="11895398" cy="4298513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35119" y="3656162"/>
              <a:ext cx="11727559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780" y="1866780"/>
              <a:ext cx="11727559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337214" y="612214"/>
              <a:ext cx="3721261" cy="719750"/>
              <a:chOff x="3351959" y="612214"/>
              <a:chExt cx="3721261" cy="71975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5606559" y="612214"/>
                <a:ext cx="1466661" cy="719750"/>
              </a:xfrm>
              <a:prstGeom prst="round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Clinical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351959" y="612214"/>
                <a:ext cx="1466661" cy="719750"/>
              </a:xfrm>
              <a:prstGeom prst="round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Biological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91927" y="2401596"/>
              <a:ext cx="8611835" cy="719750"/>
              <a:chOff x="764303" y="2369860"/>
              <a:chExt cx="8611835" cy="71975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64303" y="2369860"/>
                <a:ext cx="1658386" cy="719750"/>
              </a:xfrm>
              <a:prstGeom prst="round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Named entity recognition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213816" y="2369860"/>
                <a:ext cx="1712808" cy="719750"/>
              </a:xfrm>
              <a:prstGeom prst="round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Relation/Event extraction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717752" y="2369860"/>
                <a:ext cx="1658386" cy="719750"/>
              </a:xfrm>
              <a:prstGeom prst="round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Information retrieval</a:t>
                </a: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18908" y="4190977"/>
              <a:ext cx="1658386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Word embeddings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50798" y="4190977"/>
              <a:ext cx="1793893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Convolutional neural networks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37401" y="4190977"/>
              <a:ext cx="1793893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Recurrent neural networks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82888" y="4190977"/>
              <a:ext cx="1793893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Recursive neural networks</a:t>
              </a:r>
            </a:p>
          </p:txBody>
        </p:sp>
        <p:cxnSp>
          <p:nvCxnSpPr>
            <p:cNvPr id="15" name="Straight Connector 14"/>
            <p:cNvCxnSpPr>
              <a:stCxn id="5" idx="2"/>
              <a:endCxn id="4" idx="0"/>
            </p:cNvCxnSpPr>
            <p:nvPr/>
          </p:nvCxnSpPr>
          <p:spPr>
            <a:xfrm flipH="1">
              <a:off x="1721120" y="1331964"/>
              <a:ext cx="2349425" cy="106963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>
              <a:off x="4070545" y="1331964"/>
              <a:ext cx="1127299" cy="106963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stCxn id="5" idx="2"/>
              <a:endCxn id="8" idx="0"/>
            </p:cNvCxnSpPr>
            <p:nvPr/>
          </p:nvCxnSpPr>
          <p:spPr>
            <a:xfrm>
              <a:off x="4070545" y="1331964"/>
              <a:ext cx="4604024" cy="106963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2" idx="2"/>
              <a:endCxn id="4" idx="0"/>
            </p:cNvCxnSpPr>
            <p:nvPr/>
          </p:nvCxnSpPr>
          <p:spPr>
            <a:xfrm flipH="1">
              <a:off x="1721120" y="1331964"/>
              <a:ext cx="4604025" cy="106963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>
              <a:stCxn id="2" idx="2"/>
              <a:endCxn id="6" idx="0"/>
            </p:cNvCxnSpPr>
            <p:nvPr/>
          </p:nvCxnSpPr>
          <p:spPr>
            <a:xfrm flipH="1">
              <a:off x="5197844" y="1331964"/>
              <a:ext cx="1127301" cy="106963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>
              <a:stCxn id="4" idx="2"/>
              <a:endCxn id="9" idx="0"/>
            </p:cNvCxnSpPr>
            <p:nvPr/>
          </p:nvCxnSpPr>
          <p:spPr>
            <a:xfrm flipH="1">
              <a:off x="1548101" y="3121346"/>
              <a:ext cx="173019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>
              <a:stCxn id="6" idx="2"/>
              <a:endCxn id="9" idx="0"/>
            </p:cNvCxnSpPr>
            <p:nvPr/>
          </p:nvCxnSpPr>
          <p:spPr>
            <a:xfrm flipH="1">
              <a:off x="1548101" y="3121346"/>
              <a:ext cx="3649743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>
              <a:stCxn id="8" idx="2"/>
              <a:endCxn id="9" idx="0"/>
            </p:cNvCxnSpPr>
            <p:nvPr/>
          </p:nvCxnSpPr>
          <p:spPr>
            <a:xfrm flipH="1">
              <a:off x="1548101" y="3121346"/>
              <a:ext cx="7126468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11" idx="0"/>
              <a:endCxn id="4" idx="2"/>
            </p:cNvCxnSpPr>
            <p:nvPr/>
          </p:nvCxnSpPr>
          <p:spPr>
            <a:xfrm flipH="1" flipV="1">
              <a:off x="1721120" y="3121346"/>
              <a:ext cx="2313228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11" idx="0"/>
              <a:endCxn id="6" idx="2"/>
            </p:cNvCxnSpPr>
            <p:nvPr/>
          </p:nvCxnSpPr>
          <p:spPr>
            <a:xfrm flipV="1">
              <a:off x="4034348" y="3121346"/>
              <a:ext cx="1163496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>
              <a:stCxn id="10" idx="0"/>
              <a:endCxn id="6" idx="2"/>
            </p:cNvCxnSpPr>
            <p:nvPr/>
          </p:nvCxnSpPr>
          <p:spPr>
            <a:xfrm flipH="1" flipV="1">
              <a:off x="5197844" y="3121346"/>
              <a:ext cx="1249901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>
              <a:stCxn id="10" idx="0"/>
              <a:endCxn id="8" idx="2"/>
            </p:cNvCxnSpPr>
            <p:nvPr/>
          </p:nvCxnSpPr>
          <p:spPr>
            <a:xfrm flipV="1">
              <a:off x="6447745" y="3121346"/>
              <a:ext cx="2226824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9972352" y="787423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Applications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874852" y="2438306"/>
              <a:ext cx="1987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Natural language processing tasks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874852" y="4233727"/>
              <a:ext cx="1987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Deep </a:t>
              </a:r>
              <a:r>
                <a:rPr lang="en-US" b="1"/>
                <a:t>learning models</a:t>
              </a:r>
              <a:endParaRPr lang="en-US" b="1" dirty="0"/>
            </a:p>
          </p:txBody>
        </p:sp>
        <p:cxnSp>
          <p:nvCxnSpPr>
            <p:cNvPr id="47" name="Straight Connector 46"/>
            <p:cNvCxnSpPr>
              <a:stCxn id="12" idx="0"/>
              <a:endCxn id="6" idx="2"/>
            </p:cNvCxnSpPr>
            <p:nvPr/>
          </p:nvCxnSpPr>
          <p:spPr>
            <a:xfrm flipH="1" flipV="1">
              <a:off x="5197844" y="3121346"/>
              <a:ext cx="3581991" cy="106963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493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Yifan</dc:creator>
  <cp:lastModifiedBy>Peng, Yifan (NIH/NLM/NCBI) [E]</cp:lastModifiedBy>
  <cp:revision>28</cp:revision>
  <dcterms:created xsi:type="dcterms:W3CDTF">2017-07-06T02:09:59Z</dcterms:created>
  <dcterms:modified xsi:type="dcterms:W3CDTF">2017-11-10T14:49:30Z</dcterms:modified>
</cp:coreProperties>
</file>