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3C9"/>
    <a:srgbClr val="96D333"/>
    <a:srgbClr val="FF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113" d="100"/>
          <a:sy n="113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8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8F2E-F0F7-6148-A130-D056843259D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B443B-4AC7-724A-ABEA-C048D63C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135119" y="3656162"/>
            <a:ext cx="1172755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80" y="1866780"/>
            <a:ext cx="1172755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337214" y="612214"/>
            <a:ext cx="3721261" cy="719750"/>
            <a:chOff x="3351959" y="612214"/>
            <a:chExt cx="3721261" cy="719750"/>
          </a:xfrm>
        </p:grpSpPr>
        <p:sp>
          <p:nvSpPr>
            <p:cNvPr id="2" name="Rounded Rectangle 1"/>
            <p:cNvSpPr/>
            <p:nvPr/>
          </p:nvSpPr>
          <p:spPr>
            <a:xfrm>
              <a:off x="5606559" y="612214"/>
              <a:ext cx="1466661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Clinical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351959" y="612214"/>
              <a:ext cx="1466661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Biological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1927" y="2401596"/>
            <a:ext cx="8611835" cy="719750"/>
            <a:chOff x="764303" y="2369860"/>
            <a:chExt cx="8611835" cy="719750"/>
          </a:xfrm>
        </p:grpSpPr>
        <p:sp>
          <p:nvSpPr>
            <p:cNvPr id="4" name="Rounded Rectangle 3"/>
            <p:cNvSpPr/>
            <p:nvPr/>
          </p:nvSpPr>
          <p:spPr>
            <a:xfrm>
              <a:off x="764303" y="2369860"/>
              <a:ext cx="1658386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Named entity recognition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13816" y="2369860"/>
              <a:ext cx="1712808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Relation/Event extraction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17752" y="2369860"/>
              <a:ext cx="1658386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Information retrieval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8908" y="4190977"/>
            <a:ext cx="8957873" cy="719750"/>
            <a:chOff x="718908" y="4190977"/>
            <a:chExt cx="8957873" cy="719750"/>
          </a:xfrm>
        </p:grpSpPr>
        <p:sp>
          <p:nvSpPr>
            <p:cNvPr id="9" name="Rounded Rectangle 8"/>
            <p:cNvSpPr/>
            <p:nvPr/>
          </p:nvSpPr>
          <p:spPr>
            <a:xfrm>
              <a:off x="718908" y="4190977"/>
              <a:ext cx="1658386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Word embeddings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16563" y="4190977"/>
              <a:ext cx="1793893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Convolutional neural networks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49725" y="4190977"/>
              <a:ext cx="1793893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Recurrent neural networks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82888" y="4190977"/>
              <a:ext cx="1793893" cy="71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Recursive neural networks</a:t>
              </a:r>
            </a:p>
          </p:txBody>
        </p:sp>
      </p:grpSp>
      <p:cxnSp>
        <p:nvCxnSpPr>
          <p:cNvPr id="15" name="Straight Connector 14"/>
          <p:cNvCxnSpPr>
            <a:stCxn id="5" idx="2"/>
            <a:endCxn id="4" idx="0"/>
          </p:cNvCxnSpPr>
          <p:nvPr/>
        </p:nvCxnSpPr>
        <p:spPr>
          <a:xfrm flipH="1">
            <a:off x="1721120" y="1331964"/>
            <a:ext cx="2349425" cy="106963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5" idx="2"/>
            <a:endCxn id="6" idx="0"/>
          </p:cNvCxnSpPr>
          <p:nvPr/>
        </p:nvCxnSpPr>
        <p:spPr>
          <a:xfrm>
            <a:off x="4070545" y="1331964"/>
            <a:ext cx="1127299" cy="106963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5" idx="2"/>
            <a:endCxn id="8" idx="0"/>
          </p:cNvCxnSpPr>
          <p:nvPr/>
        </p:nvCxnSpPr>
        <p:spPr>
          <a:xfrm>
            <a:off x="4070545" y="1331964"/>
            <a:ext cx="4604024" cy="106963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2" idx="2"/>
            <a:endCxn id="4" idx="0"/>
          </p:cNvCxnSpPr>
          <p:nvPr/>
        </p:nvCxnSpPr>
        <p:spPr>
          <a:xfrm flipH="1">
            <a:off x="1721120" y="1331964"/>
            <a:ext cx="4604025" cy="106963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2" idx="2"/>
            <a:endCxn id="6" idx="0"/>
          </p:cNvCxnSpPr>
          <p:nvPr/>
        </p:nvCxnSpPr>
        <p:spPr>
          <a:xfrm flipH="1">
            <a:off x="5197844" y="1331964"/>
            <a:ext cx="1127301" cy="106963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stCxn id="4" idx="2"/>
            <a:endCxn id="9" idx="0"/>
          </p:cNvCxnSpPr>
          <p:nvPr/>
        </p:nvCxnSpPr>
        <p:spPr>
          <a:xfrm flipH="1">
            <a:off x="1548101" y="3121346"/>
            <a:ext cx="173019" cy="106963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>
            <a:stCxn id="6" idx="2"/>
            <a:endCxn id="9" idx="0"/>
          </p:cNvCxnSpPr>
          <p:nvPr/>
        </p:nvCxnSpPr>
        <p:spPr>
          <a:xfrm flipH="1">
            <a:off x="1548101" y="3121346"/>
            <a:ext cx="3649743" cy="106963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stCxn id="8" idx="2"/>
            <a:endCxn id="9" idx="0"/>
          </p:cNvCxnSpPr>
          <p:nvPr/>
        </p:nvCxnSpPr>
        <p:spPr>
          <a:xfrm flipH="1">
            <a:off x="1548101" y="3121346"/>
            <a:ext cx="7126468" cy="106963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Connector 42"/>
          <p:cNvCxnSpPr>
            <a:stCxn id="11" idx="0"/>
            <a:endCxn id="4" idx="2"/>
          </p:cNvCxnSpPr>
          <p:nvPr/>
        </p:nvCxnSpPr>
        <p:spPr>
          <a:xfrm flipH="1" flipV="1">
            <a:off x="1721120" y="3121346"/>
            <a:ext cx="4625552" cy="106963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stCxn id="11" idx="0"/>
            <a:endCxn id="6" idx="2"/>
          </p:cNvCxnSpPr>
          <p:nvPr/>
        </p:nvCxnSpPr>
        <p:spPr>
          <a:xfrm flipH="1" flipV="1">
            <a:off x="5197844" y="3121346"/>
            <a:ext cx="1148828" cy="106963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10" idx="0"/>
            <a:endCxn id="6" idx="2"/>
          </p:cNvCxnSpPr>
          <p:nvPr/>
        </p:nvCxnSpPr>
        <p:spPr>
          <a:xfrm flipV="1">
            <a:off x="3913510" y="3121346"/>
            <a:ext cx="1284334" cy="106963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10" idx="0"/>
            <a:endCxn id="8" idx="2"/>
          </p:cNvCxnSpPr>
          <p:nvPr/>
        </p:nvCxnSpPr>
        <p:spPr>
          <a:xfrm flipV="1">
            <a:off x="3913510" y="3121346"/>
            <a:ext cx="4761059" cy="106963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9972352" y="78742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874852" y="2438306"/>
            <a:ext cx="198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Natural language processing tasks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874852" y="4233727"/>
            <a:ext cx="198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</a:t>
            </a:r>
            <a:r>
              <a:rPr lang="en-US" b="1"/>
              <a:t>learning models</a:t>
            </a:r>
            <a:endParaRPr lang="en-US" b="1" dirty="0"/>
          </a:p>
        </p:txBody>
      </p:sp>
      <p:cxnSp>
        <p:nvCxnSpPr>
          <p:cNvPr id="47" name="Straight Connector 46"/>
          <p:cNvCxnSpPr>
            <a:stCxn id="12" idx="0"/>
            <a:endCxn id="6" idx="2"/>
          </p:cNvCxnSpPr>
          <p:nvPr/>
        </p:nvCxnSpPr>
        <p:spPr>
          <a:xfrm flipH="1" flipV="1">
            <a:off x="5197844" y="3121346"/>
            <a:ext cx="3581991" cy="106963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4936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Peng, Yifan</dc:creator>
  <cp:lastModifiedBy>Peng, Yifan (NIH/NLM/NCBI) [E]</cp:lastModifiedBy>
  <cp:revision>26</cp:revision>
  <dcterms:created xsi:type="dcterms:W3CDTF">2017-07-06T02:09:59Z</dcterms:created>
  <dcterms:modified xsi:type="dcterms:W3CDTF">2017-08-10T18:40:04Z</dcterms:modified>
</cp:coreProperties>
</file>